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6"/>
  </p:notesMasterIdLst>
  <p:sldIdLst>
    <p:sldId id="256" r:id="rId2"/>
    <p:sldId id="630" r:id="rId3"/>
    <p:sldId id="631" r:id="rId4"/>
    <p:sldId id="257" r:id="rId5"/>
    <p:sldId id="264" r:id="rId6"/>
    <p:sldId id="633" r:id="rId7"/>
    <p:sldId id="258" r:id="rId8"/>
    <p:sldId id="271" r:id="rId9"/>
    <p:sldId id="266" r:id="rId10"/>
    <p:sldId id="267" r:id="rId11"/>
    <p:sldId id="269" r:id="rId12"/>
    <p:sldId id="626" r:id="rId13"/>
    <p:sldId id="628" r:id="rId14"/>
    <p:sldId id="637" r:id="rId15"/>
    <p:sldId id="580" r:id="rId16"/>
    <p:sldId id="627" r:id="rId17"/>
    <p:sldId id="261" r:id="rId18"/>
    <p:sldId id="638" r:id="rId19"/>
    <p:sldId id="284" r:id="rId20"/>
    <p:sldId id="544" r:id="rId21"/>
    <p:sldId id="547" r:id="rId22"/>
    <p:sldId id="552" r:id="rId23"/>
    <p:sldId id="634" r:id="rId24"/>
    <p:sldId id="582" r:id="rId25"/>
    <p:sldId id="273" r:id="rId26"/>
    <p:sldId id="274" r:id="rId27"/>
    <p:sldId id="279" r:id="rId28"/>
    <p:sldId id="280" r:id="rId29"/>
    <p:sldId id="650" r:id="rId30"/>
    <p:sldId id="647" r:id="rId31"/>
    <p:sldId id="629" r:id="rId32"/>
    <p:sldId id="632" r:id="rId33"/>
    <p:sldId id="651" r:id="rId34"/>
    <p:sldId id="635" r:id="rId35"/>
    <p:sldId id="615" r:id="rId36"/>
    <p:sldId id="285" r:id="rId37"/>
    <p:sldId id="642" r:id="rId38"/>
    <p:sldId id="617" r:id="rId39"/>
    <p:sldId id="620" r:id="rId40"/>
    <p:sldId id="619" r:id="rId41"/>
    <p:sldId id="621" r:id="rId42"/>
    <p:sldId id="622" r:id="rId43"/>
    <p:sldId id="614" r:id="rId44"/>
    <p:sldId id="640" r:id="rId45"/>
    <p:sldId id="641" r:id="rId46"/>
    <p:sldId id="643" r:id="rId47"/>
    <p:sldId id="644" r:id="rId48"/>
    <p:sldId id="645" r:id="rId49"/>
    <p:sldId id="646" r:id="rId50"/>
    <p:sldId id="289" r:id="rId51"/>
    <p:sldId id="624" r:id="rId52"/>
    <p:sldId id="291" r:id="rId53"/>
    <p:sldId id="292" r:id="rId54"/>
    <p:sldId id="648" r:id="rId5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Default Section" id="{302F05D5-53C8-444B-88E8-13BF0A1D8BA8}">
          <p14:sldIdLst>
            <p14:sldId id="256"/>
            <p14:sldId id="630"/>
            <p14:sldId id="631"/>
            <p14:sldId id="257"/>
            <p14:sldId id="264"/>
          </p14:sldIdLst>
        </p14:section>
        <p14:section name="Testing for TDD" id="{C4902A65-EA42-4582-831D-4A6914BF2CEE}">
          <p14:sldIdLst>
            <p14:sldId id="633"/>
            <p14:sldId id="258"/>
            <p14:sldId id="271"/>
            <p14:sldId id="266"/>
            <p14:sldId id="267"/>
            <p14:sldId id="269"/>
            <p14:sldId id="626"/>
            <p14:sldId id="628"/>
            <p14:sldId id="637"/>
            <p14:sldId id="580"/>
            <p14:sldId id="627"/>
            <p14:sldId id="261"/>
            <p14:sldId id="638"/>
          </p14:sldIdLst>
        </p14:section>
        <p14:section name="Test Oracles" id="{EAF7E8F1-DDE9-4746-B800-F818D7BAF819}">
          <p14:sldIdLst>
            <p14:sldId id="284"/>
            <p14:sldId id="544"/>
            <p14:sldId id="547"/>
            <p14:sldId id="552"/>
          </p14:sldIdLst>
        </p14:section>
        <p14:section name="Measures of Coverage" id="{987FDBAA-4ED3-4871-A5FB-CD03F7F7A66D}">
          <p14:sldIdLst>
            <p14:sldId id="634"/>
            <p14:sldId id="582"/>
            <p14:sldId id="273"/>
            <p14:sldId id="274"/>
            <p14:sldId id="279"/>
            <p14:sldId id="280"/>
            <p14:sldId id="650"/>
            <p14:sldId id="647"/>
            <p14:sldId id="629"/>
            <p14:sldId id="632"/>
            <p14:sldId id="651"/>
          </p14:sldIdLst>
        </p14:section>
        <p14:section name="Mutation Analysis" id="{419EFDC7-7AB2-4D6C-84AC-69E5A564407E}">
          <p14:sldIdLst>
            <p14:sldId id="635"/>
            <p14:sldId id="615"/>
            <p14:sldId id="285"/>
            <p14:sldId id="642"/>
            <p14:sldId id="617"/>
            <p14:sldId id="620"/>
            <p14:sldId id="619"/>
            <p14:sldId id="621"/>
            <p14:sldId id="622"/>
            <p14:sldId id="614"/>
            <p14:sldId id="640"/>
            <p14:sldId id="641"/>
            <p14:sldId id="643"/>
            <p14:sldId id="644"/>
            <p14:sldId id="645"/>
            <p14:sldId id="646"/>
            <p14:sldId id="289"/>
            <p14:sldId id="624"/>
            <p14:sldId id="291"/>
            <p14:sldId id="292"/>
            <p14:sldId id="64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0F2F89-52A6-4A45-9E0F-BCA91F8D43E8}" v="95" dt="2024-08-16T01:43:42.29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71" autoAdjust="0"/>
    <p:restoredTop sz="66981" autoAdjust="0"/>
  </p:normalViewPr>
  <p:slideViewPr>
    <p:cSldViewPr snapToGrid="0">
      <p:cViewPr varScale="1">
        <p:scale>
          <a:sx n="28" d="100"/>
          <a:sy n="28" d="100"/>
        </p:scale>
        <p:origin x="1374" y="78"/>
      </p:cViewPr>
      <p:guideLst/>
    </p:cSldViewPr>
  </p:slideViewPr>
  <p:outlineViewPr>
    <p:cViewPr>
      <p:scale>
        <a:sx n="33" d="100"/>
        <a:sy n="33" d="100"/>
      </p:scale>
      <p:origin x="0" y="-23224"/>
    </p:cViewPr>
  </p:outlineViewPr>
  <p:notesTextViewPr>
    <p:cViewPr>
      <p:scale>
        <a:sx n="125" d="100"/>
        <a:sy n="125" d="100"/>
      </p:scale>
      <p:origin x="0" y="0"/>
    </p:cViewPr>
  </p:notesTextViewPr>
  <p:sorterViewPr>
    <p:cViewPr>
      <p:scale>
        <a:sx n="40" d="100"/>
        <a:sy n="40" d="100"/>
      </p:scale>
      <p:origin x="0" y="-141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61" Type="http://schemas.microsoft.com/office/2016/11/relationships/changesInfo" Target="changesInfos/changesInfo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81EADB26-0967-42C8-B9F6-FF460BB3D15E}"/>
    <pc:docChg chg="undo custSel modSld">
      <pc:chgData name="Mitchell Wand" userId="de9b44c55c049659" providerId="LiveId" clId="{81EADB26-0967-42C8-B9F6-FF460BB3D15E}" dt="2024-08-14T15:19:40.771" v="16" actId="20577"/>
      <pc:docMkLst>
        <pc:docMk/>
      </pc:docMkLst>
      <pc:sldChg chg="modSp mod">
        <pc:chgData name="Mitchell Wand" userId="de9b44c55c049659" providerId="LiveId" clId="{81EADB26-0967-42C8-B9F6-FF460BB3D15E}" dt="2024-08-14T15:19:40.771" v="16" actId="20577"/>
        <pc:sldMkLst>
          <pc:docMk/>
          <pc:sldMk cId="4219688417" sldId="271"/>
        </pc:sldMkLst>
        <pc:spChg chg="mod">
          <ac:chgData name="Mitchell Wand" userId="de9b44c55c049659" providerId="LiveId" clId="{81EADB26-0967-42C8-B9F6-FF460BB3D15E}" dt="2024-08-14T15:19:40.771" v="16" actId="20577"/>
          <ac:spMkLst>
            <pc:docMk/>
            <pc:sldMk cId="4219688417" sldId="271"/>
            <ac:spMk id="393" creationId="{00000000-0000-0000-0000-000000000000}"/>
          </ac:spMkLst>
        </pc:spChg>
      </pc:sldChg>
    </pc:docChg>
  </pc:docChgLst>
  <pc:docChgLst>
    <pc:chgData name="Mitchell Wand" userId="de9b44c55c049659" providerId="LiveId" clId="{8903718B-EBA6-4D94-888E-D2051F6B0565}"/>
    <pc:docChg chg="undo custSel addSld delSld modSld modSection">
      <pc:chgData name="Mitchell Wand" userId="de9b44c55c049659" providerId="LiveId" clId="{8903718B-EBA6-4D94-888E-D2051F6B0565}" dt="2024-01-10T20:48:19.279" v="4472" actId="20577"/>
      <pc:docMkLst>
        <pc:docMk/>
      </pc:docMkLst>
      <pc:sldChg chg="delSp modSp mod modNotesTx">
        <pc:chgData name="Mitchell Wand" userId="de9b44c55c049659" providerId="LiveId" clId="{8903718B-EBA6-4D94-888E-D2051F6B0565}" dt="2024-01-10T20:48:19.279" v="4472" actId="20577"/>
        <pc:sldMkLst>
          <pc:docMk/>
          <pc:sldMk cId="0" sldId="257"/>
        </pc:sldMkLst>
        <pc:spChg chg="del">
          <ac:chgData name="Mitchell Wand" userId="de9b44c55c049659" providerId="LiveId" clId="{8903718B-EBA6-4D94-888E-D2051F6B0565}" dt="2024-01-10T16:52:38.155" v="431" actId="478"/>
          <ac:spMkLst>
            <pc:docMk/>
            <pc:sldMk cId="0" sldId="257"/>
            <ac:spMk id="2" creationId="{51BF68EE-56FA-EC19-D97A-BFADB0388602}"/>
          </ac:spMkLst>
        </pc:spChg>
        <pc:spChg chg="mod">
          <ac:chgData name="Mitchell Wand" userId="de9b44c55c049659" providerId="LiveId" clId="{8903718B-EBA6-4D94-888E-D2051F6B0565}" dt="2024-01-10T20:48:19.279" v="4472" actId="20577"/>
          <ac:spMkLst>
            <pc:docMk/>
            <pc:sldMk cId="0" sldId="257"/>
            <ac:spMk id="269" creationId="{00000000-0000-0000-0000-000000000000}"/>
          </ac:spMkLst>
        </pc:spChg>
      </pc:sldChg>
      <pc:sldChg chg="modSp mod">
        <pc:chgData name="Mitchell Wand" userId="de9b44c55c049659" providerId="LiveId" clId="{8903718B-EBA6-4D94-888E-D2051F6B0565}" dt="2024-01-10T16:58:09.304" v="711" actId="14100"/>
        <pc:sldMkLst>
          <pc:docMk/>
          <pc:sldMk cId="0" sldId="258"/>
        </pc:sldMkLst>
        <pc:spChg chg="mod">
          <ac:chgData name="Mitchell Wand" userId="de9b44c55c049659" providerId="LiveId" clId="{8903718B-EBA6-4D94-888E-D2051F6B0565}" dt="2024-01-10T16:58:09.304" v="711" actId="14100"/>
          <ac:spMkLst>
            <pc:docMk/>
            <pc:sldMk cId="0" sldId="258"/>
            <ac:spMk id="2" creationId="{8BB96C7E-74AB-B95B-0487-ABF9A1C473BE}"/>
          </ac:spMkLst>
        </pc:spChg>
        <pc:spChg chg="mod">
          <ac:chgData name="Mitchell Wand" userId="de9b44c55c049659" providerId="LiveId" clId="{8903718B-EBA6-4D94-888E-D2051F6B0565}" dt="2024-01-10T16:57:45.168" v="706" actId="20577"/>
          <ac:spMkLst>
            <pc:docMk/>
            <pc:sldMk cId="0" sldId="258"/>
            <ac:spMk id="275" creationId="{00000000-0000-0000-0000-000000000000}"/>
          </ac:spMkLst>
        </pc:spChg>
      </pc:sldChg>
      <pc:sldChg chg="modNotesTx">
        <pc:chgData name="Mitchell Wand" userId="de9b44c55c049659" providerId="LiveId" clId="{8903718B-EBA6-4D94-888E-D2051F6B0565}" dt="2024-01-10T17:15:21.163" v="1353" actId="20577"/>
        <pc:sldMkLst>
          <pc:docMk/>
          <pc:sldMk cId="0" sldId="261"/>
        </pc:sldMkLst>
      </pc:sldChg>
      <pc:sldChg chg="modNotesTx">
        <pc:chgData name="Mitchell Wand" userId="de9b44c55c049659" providerId="LiveId" clId="{8903718B-EBA6-4D94-888E-D2051F6B0565}" dt="2024-01-10T16:56:39.136" v="650" actId="20577"/>
        <pc:sldMkLst>
          <pc:docMk/>
          <pc:sldMk cId="0" sldId="264"/>
        </pc:sldMkLst>
      </pc:sldChg>
      <pc:sldChg chg="modSp mod modNotesTx">
        <pc:chgData name="Mitchell Wand" userId="de9b44c55c049659" providerId="LiveId" clId="{8903718B-EBA6-4D94-888E-D2051F6B0565}" dt="2024-01-10T17:00:05.473" v="813" actId="113"/>
        <pc:sldMkLst>
          <pc:docMk/>
          <pc:sldMk cId="4118497629" sldId="266"/>
        </pc:sldMkLst>
        <pc:spChg chg="mod">
          <ac:chgData name="Mitchell Wand" userId="de9b44c55c049659" providerId="LiveId" clId="{8903718B-EBA6-4D94-888E-D2051F6B0565}" dt="2024-01-10T17:00:05.473" v="813" actId="113"/>
          <ac:spMkLst>
            <pc:docMk/>
            <pc:sldMk cId="4118497629" sldId="266"/>
            <ac:spMk id="2" creationId="{AA6B4387-6071-8F60-6B7C-D23206215DFD}"/>
          </ac:spMkLst>
        </pc:spChg>
      </pc:sldChg>
      <pc:sldChg chg="modNotesTx">
        <pc:chgData name="Mitchell Wand" userId="de9b44c55c049659" providerId="LiveId" clId="{8903718B-EBA6-4D94-888E-D2051F6B0565}" dt="2024-01-10T17:03:33.084" v="1089" actId="20577"/>
        <pc:sldMkLst>
          <pc:docMk/>
          <pc:sldMk cId="1669874068" sldId="267"/>
        </pc:sldMkLst>
      </pc:sldChg>
      <pc:sldChg chg="modNotesTx">
        <pc:chgData name="Mitchell Wand" userId="de9b44c55c049659" providerId="LiveId" clId="{8903718B-EBA6-4D94-888E-D2051F6B0565}" dt="2024-01-10T16:58:45.871" v="779" actId="20577"/>
        <pc:sldMkLst>
          <pc:docMk/>
          <pc:sldMk cId="4219688417" sldId="271"/>
        </pc:sldMkLst>
      </pc:sldChg>
      <pc:sldChg chg="modNotesTx">
        <pc:chgData name="Mitchell Wand" userId="de9b44c55c049659" providerId="LiveId" clId="{8903718B-EBA6-4D94-888E-D2051F6B0565}" dt="2024-01-10T17:25:07.552" v="2430" actId="20577"/>
        <pc:sldMkLst>
          <pc:docMk/>
          <pc:sldMk cId="0" sldId="274"/>
        </pc:sldMkLst>
      </pc:sldChg>
      <pc:sldChg chg="modNotesTx">
        <pc:chgData name="Mitchell Wand" userId="de9b44c55c049659" providerId="LiveId" clId="{8903718B-EBA6-4D94-888E-D2051F6B0565}" dt="2024-01-10T17:25:28.098" v="2455" actId="6549"/>
        <pc:sldMkLst>
          <pc:docMk/>
          <pc:sldMk cId="0" sldId="279"/>
        </pc:sldMkLst>
      </pc:sldChg>
      <pc:sldChg chg="addSp delSp modSp mod modAnim modNotesTx">
        <pc:chgData name="Mitchell Wand" userId="de9b44c55c049659" providerId="LiveId" clId="{8903718B-EBA6-4D94-888E-D2051F6B0565}" dt="2024-01-10T19:58:37.059" v="2907" actId="20577"/>
        <pc:sldMkLst>
          <pc:docMk/>
          <pc:sldMk cId="0" sldId="281"/>
        </pc:sldMkLst>
        <pc:spChg chg="del">
          <ac:chgData name="Mitchell Wand" userId="de9b44c55c049659" providerId="LiveId" clId="{8903718B-EBA6-4D94-888E-D2051F6B0565}" dt="2024-01-10T17:35:56.540" v="2460" actId="478"/>
          <ac:spMkLst>
            <pc:docMk/>
            <pc:sldMk cId="0" sldId="281"/>
            <ac:spMk id="2" creationId="{83892986-2212-E8C2-B9B2-44DCF0AE4705}"/>
          </ac:spMkLst>
        </pc:spChg>
        <pc:spChg chg="add del mod">
          <ac:chgData name="Mitchell Wand" userId="de9b44c55c049659" providerId="LiveId" clId="{8903718B-EBA6-4D94-888E-D2051F6B0565}" dt="2024-01-10T19:09:38.645" v="2493" actId="478"/>
          <ac:spMkLst>
            <pc:docMk/>
            <pc:sldMk cId="0" sldId="281"/>
            <ac:spMk id="3" creationId="{CEDA7FCA-038A-66A2-5597-475FAC94B40C}"/>
          </ac:spMkLst>
        </pc:spChg>
        <pc:spChg chg="add mod topLvl">
          <ac:chgData name="Mitchell Wand" userId="de9b44c55c049659" providerId="LiveId" clId="{8903718B-EBA6-4D94-888E-D2051F6B0565}" dt="2024-01-10T19:35:01.324" v="2664" actId="164"/>
          <ac:spMkLst>
            <pc:docMk/>
            <pc:sldMk cId="0" sldId="281"/>
            <ac:spMk id="4" creationId="{2DC978B8-7A40-AA38-0554-6291B5EF79D6}"/>
          </ac:spMkLst>
        </pc:spChg>
        <pc:spChg chg="add del mod">
          <ac:chgData name="Mitchell Wand" userId="de9b44c55c049659" providerId="LiveId" clId="{8903718B-EBA6-4D94-888E-D2051F6B0565}" dt="2024-01-10T18:08:37.498" v="2485" actId="478"/>
          <ac:spMkLst>
            <pc:docMk/>
            <pc:sldMk cId="0" sldId="281"/>
            <ac:spMk id="6" creationId="{6AAF0A70-96F2-6575-F009-EAF59E10B9DD}"/>
          </ac:spMkLst>
        </pc:spChg>
        <pc:spChg chg="add mod topLvl">
          <ac:chgData name="Mitchell Wand" userId="de9b44c55c049659" providerId="LiveId" clId="{8903718B-EBA6-4D94-888E-D2051F6B0565}" dt="2024-01-10T19:35:01.324" v="2664" actId="164"/>
          <ac:spMkLst>
            <pc:docMk/>
            <pc:sldMk cId="0" sldId="281"/>
            <ac:spMk id="7" creationId="{C87D9F50-60D5-10BD-CC2D-BEDF9A3710CC}"/>
          </ac:spMkLst>
        </pc:spChg>
        <pc:spChg chg="add mod topLvl">
          <ac:chgData name="Mitchell Wand" userId="de9b44c55c049659" providerId="LiveId" clId="{8903718B-EBA6-4D94-888E-D2051F6B0565}" dt="2024-01-10T19:35:01.324" v="2664" actId="164"/>
          <ac:spMkLst>
            <pc:docMk/>
            <pc:sldMk cId="0" sldId="281"/>
            <ac:spMk id="8" creationId="{2CE602A6-3DEA-DDF1-86D3-C625D343C09D}"/>
          </ac:spMkLst>
        </pc:spChg>
        <pc:spChg chg="add mod topLvl">
          <ac:chgData name="Mitchell Wand" userId="de9b44c55c049659" providerId="LiveId" clId="{8903718B-EBA6-4D94-888E-D2051F6B0565}" dt="2024-01-10T19:35:01.324" v="2664" actId="164"/>
          <ac:spMkLst>
            <pc:docMk/>
            <pc:sldMk cId="0" sldId="281"/>
            <ac:spMk id="9" creationId="{9D43493E-6446-EF3A-E618-FF765609182B}"/>
          </ac:spMkLst>
        </pc:spChg>
        <pc:spChg chg="add mod">
          <ac:chgData name="Mitchell Wand" userId="de9b44c55c049659" providerId="LiveId" clId="{8903718B-EBA6-4D94-888E-D2051F6B0565}" dt="2024-01-10T19:34:41.599" v="2663" actId="165"/>
          <ac:spMkLst>
            <pc:docMk/>
            <pc:sldMk cId="0" sldId="281"/>
            <ac:spMk id="10" creationId="{60F3FCF3-28AA-8AF8-78F1-D648AC74E5A6}"/>
          </ac:spMkLst>
        </pc:spChg>
        <pc:spChg chg="add mod">
          <ac:chgData name="Mitchell Wand" userId="de9b44c55c049659" providerId="LiveId" clId="{8903718B-EBA6-4D94-888E-D2051F6B0565}" dt="2024-01-10T19:34:41.599" v="2663" actId="165"/>
          <ac:spMkLst>
            <pc:docMk/>
            <pc:sldMk cId="0" sldId="281"/>
            <ac:spMk id="11" creationId="{E2FE6234-203F-5A39-5DAA-455D308A5F64}"/>
          </ac:spMkLst>
        </pc:spChg>
        <pc:spChg chg="add del">
          <ac:chgData name="Mitchell Wand" userId="de9b44c55c049659" providerId="LiveId" clId="{8903718B-EBA6-4D94-888E-D2051F6B0565}" dt="2024-01-10T19:13:09.866" v="2526" actId="478"/>
          <ac:spMkLst>
            <pc:docMk/>
            <pc:sldMk cId="0" sldId="281"/>
            <ac:spMk id="13" creationId="{1DCE1A47-D45B-975F-CAD3-A33A59345604}"/>
          </ac:spMkLst>
        </pc:spChg>
        <pc:spChg chg="add mod topLvl">
          <ac:chgData name="Mitchell Wand" userId="de9b44c55c049659" providerId="LiveId" clId="{8903718B-EBA6-4D94-888E-D2051F6B0565}" dt="2024-01-10T19:35:01.324" v="2664" actId="164"/>
          <ac:spMkLst>
            <pc:docMk/>
            <pc:sldMk cId="0" sldId="281"/>
            <ac:spMk id="14" creationId="{5A81F413-D3CE-EDBA-8343-17F129452605}"/>
          </ac:spMkLst>
        </pc:spChg>
        <pc:spChg chg="add mod topLvl">
          <ac:chgData name="Mitchell Wand" userId="de9b44c55c049659" providerId="LiveId" clId="{8903718B-EBA6-4D94-888E-D2051F6B0565}" dt="2024-01-10T19:35:01.324" v="2664" actId="164"/>
          <ac:spMkLst>
            <pc:docMk/>
            <pc:sldMk cId="0" sldId="281"/>
            <ac:spMk id="15" creationId="{891E2B38-76F3-9E82-AD91-4B66C154D9DF}"/>
          </ac:spMkLst>
        </pc:spChg>
        <pc:spChg chg="add del mod">
          <ac:chgData name="Mitchell Wand" userId="de9b44c55c049659" providerId="LiveId" clId="{8903718B-EBA6-4D94-888E-D2051F6B0565}" dt="2024-01-10T19:21:27.615" v="2562" actId="478"/>
          <ac:spMkLst>
            <pc:docMk/>
            <pc:sldMk cId="0" sldId="281"/>
            <ac:spMk id="20" creationId="{AE1F9D88-B1F5-8D85-5178-540460BC5DE8}"/>
          </ac:spMkLst>
        </pc:spChg>
        <pc:spChg chg="add del mod">
          <ac:chgData name="Mitchell Wand" userId="de9b44c55c049659" providerId="LiveId" clId="{8903718B-EBA6-4D94-888E-D2051F6B0565}" dt="2024-01-10T19:20:29.117" v="2558" actId="478"/>
          <ac:spMkLst>
            <pc:docMk/>
            <pc:sldMk cId="0" sldId="281"/>
            <ac:spMk id="21" creationId="{496F8178-B93E-2275-C03D-299A038BA188}"/>
          </ac:spMkLst>
        </pc:spChg>
        <pc:spChg chg="add mod">
          <ac:chgData name="Mitchell Wand" userId="de9b44c55c049659" providerId="LiveId" clId="{8903718B-EBA6-4D94-888E-D2051F6B0565}" dt="2024-01-10T19:22:39.111" v="2570" actId="692"/>
          <ac:spMkLst>
            <pc:docMk/>
            <pc:sldMk cId="0" sldId="281"/>
            <ac:spMk id="22" creationId="{A441E197-BED0-FA9C-5D20-07D2F2F94641}"/>
          </ac:spMkLst>
        </pc:spChg>
        <pc:spChg chg="add mod topLvl">
          <ac:chgData name="Mitchell Wand" userId="de9b44c55c049659" providerId="LiveId" clId="{8903718B-EBA6-4D94-888E-D2051F6B0565}" dt="2024-01-10T19:35:01.324" v="2664" actId="164"/>
          <ac:spMkLst>
            <pc:docMk/>
            <pc:sldMk cId="0" sldId="281"/>
            <ac:spMk id="23" creationId="{4C07DC23-3DBF-2581-1995-3D7E97601FC0}"/>
          </ac:spMkLst>
        </pc:spChg>
        <pc:spChg chg="ord">
          <ac:chgData name="Mitchell Wand" userId="de9b44c55c049659" providerId="LiveId" clId="{8903718B-EBA6-4D94-888E-D2051F6B0565}" dt="2024-01-10T19:30:48.056" v="2610" actId="167"/>
          <ac:spMkLst>
            <pc:docMk/>
            <pc:sldMk cId="0" sldId="281"/>
            <ac:spMk id="790" creationId="{00000000-0000-0000-0000-000000000000}"/>
          </ac:spMkLst>
        </pc:spChg>
        <pc:spChg chg="mod">
          <ac:chgData name="Mitchell Wand" userId="de9b44c55c049659" providerId="LiveId" clId="{8903718B-EBA6-4D94-888E-D2051F6B0565}" dt="2024-01-10T19:58:37.059" v="2907" actId="20577"/>
          <ac:spMkLst>
            <pc:docMk/>
            <pc:sldMk cId="0" sldId="281"/>
            <ac:spMk id="791" creationId="{00000000-0000-0000-0000-000000000000}"/>
          </ac:spMkLst>
        </pc:spChg>
        <pc:spChg chg="mod topLvl">
          <ac:chgData name="Mitchell Wand" userId="de9b44c55c049659" providerId="LiveId" clId="{8903718B-EBA6-4D94-888E-D2051F6B0565}" dt="2024-01-10T19:34:41.599" v="2663" actId="165"/>
          <ac:spMkLst>
            <pc:docMk/>
            <pc:sldMk cId="0" sldId="281"/>
            <ac:spMk id="793" creationId="{00000000-0000-0000-0000-000000000000}"/>
          </ac:spMkLst>
        </pc:spChg>
        <pc:spChg chg="mod">
          <ac:chgData name="Mitchell Wand" userId="de9b44c55c049659" providerId="LiveId" clId="{8903718B-EBA6-4D94-888E-D2051F6B0565}" dt="2024-01-10T19:20:21.621" v="2557" actId="1076"/>
          <ac:spMkLst>
            <pc:docMk/>
            <pc:sldMk cId="0" sldId="281"/>
            <ac:spMk id="796" creationId="{00000000-0000-0000-0000-000000000000}"/>
          </ac:spMkLst>
        </pc:spChg>
        <pc:spChg chg="mod">
          <ac:chgData name="Mitchell Wand" userId="de9b44c55c049659" providerId="LiveId" clId="{8903718B-EBA6-4D94-888E-D2051F6B0565}" dt="2024-01-10T19:20:16.148" v="2556" actId="1076"/>
          <ac:spMkLst>
            <pc:docMk/>
            <pc:sldMk cId="0" sldId="281"/>
            <ac:spMk id="797" creationId="{00000000-0000-0000-0000-000000000000}"/>
          </ac:spMkLst>
        </pc:spChg>
        <pc:grpChg chg="add mod topLvl">
          <ac:chgData name="Mitchell Wand" userId="de9b44c55c049659" providerId="LiveId" clId="{8903718B-EBA6-4D94-888E-D2051F6B0565}" dt="2024-01-10T19:35:01.324" v="2664" actId="164"/>
          <ac:grpSpMkLst>
            <pc:docMk/>
            <pc:sldMk cId="0" sldId="281"/>
            <ac:grpSpMk id="12" creationId="{2E872331-129A-5669-E74A-F0D26DF9AF1E}"/>
          </ac:grpSpMkLst>
        </pc:grpChg>
        <pc:grpChg chg="add del mod">
          <ac:chgData name="Mitchell Wand" userId="de9b44c55c049659" providerId="LiveId" clId="{8903718B-EBA6-4D94-888E-D2051F6B0565}" dt="2024-01-10T19:29:07.380" v="2607" actId="165"/>
          <ac:grpSpMkLst>
            <pc:docMk/>
            <pc:sldMk cId="0" sldId="281"/>
            <ac:grpSpMk id="24" creationId="{4CA9CA7A-3EED-AA8C-8466-084C2B68D2BE}"/>
          </ac:grpSpMkLst>
        </pc:grpChg>
        <pc:grpChg chg="add del mod">
          <ac:chgData name="Mitchell Wand" userId="de9b44c55c049659" providerId="LiveId" clId="{8903718B-EBA6-4D94-888E-D2051F6B0565}" dt="2024-01-10T19:34:41.599" v="2663" actId="165"/>
          <ac:grpSpMkLst>
            <pc:docMk/>
            <pc:sldMk cId="0" sldId="281"/>
            <ac:grpSpMk id="25" creationId="{A2650E97-2665-2C33-FE73-8FDFAD33CBA3}"/>
          </ac:grpSpMkLst>
        </pc:grpChg>
        <pc:grpChg chg="add mod">
          <ac:chgData name="Mitchell Wand" userId="de9b44c55c049659" providerId="LiveId" clId="{8903718B-EBA6-4D94-888E-D2051F6B0565}" dt="2024-01-10T19:35:01.324" v="2664" actId="164"/>
          <ac:grpSpMkLst>
            <pc:docMk/>
            <pc:sldMk cId="0" sldId="281"/>
            <ac:grpSpMk id="26" creationId="{E5CC8944-95CF-3FC9-32D8-CFC5B81584CA}"/>
          </ac:grpSpMkLst>
        </pc:grpChg>
        <pc:cxnChg chg="add del mod">
          <ac:chgData name="Mitchell Wand" userId="de9b44c55c049659" providerId="LiveId" clId="{8903718B-EBA6-4D94-888E-D2051F6B0565}" dt="2024-01-10T19:16:15.660" v="2538" actId="478"/>
          <ac:cxnSpMkLst>
            <pc:docMk/>
            <pc:sldMk cId="0" sldId="281"/>
            <ac:cxnSpMk id="17" creationId="{5560DC5A-22A0-F493-4C01-C299AB8E42DC}"/>
          </ac:cxnSpMkLst>
        </pc:cxnChg>
      </pc:sldChg>
      <pc:sldChg chg="del">
        <pc:chgData name="Mitchell Wand" userId="de9b44c55c049659" providerId="LiveId" clId="{8903718B-EBA6-4D94-888E-D2051F6B0565}" dt="2024-01-10T20:05:17.238" v="3091" actId="2696"/>
        <pc:sldMkLst>
          <pc:docMk/>
          <pc:sldMk cId="0" sldId="282"/>
        </pc:sldMkLst>
      </pc:sldChg>
      <pc:sldChg chg="del">
        <pc:chgData name="Mitchell Wand" userId="de9b44c55c049659" providerId="LiveId" clId="{8903718B-EBA6-4D94-888E-D2051F6B0565}" dt="2024-01-10T20:06:10.120" v="3092" actId="2696"/>
        <pc:sldMkLst>
          <pc:docMk/>
          <pc:sldMk cId="0" sldId="283"/>
        </pc:sldMkLst>
      </pc:sldChg>
      <pc:sldChg chg="modNotesTx">
        <pc:chgData name="Mitchell Wand" userId="de9b44c55c049659" providerId="LiveId" clId="{8903718B-EBA6-4D94-888E-D2051F6B0565}" dt="2024-01-10T20:32:16.403" v="4366" actId="20577"/>
        <pc:sldMkLst>
          <pc:docMk/>
          <pc:sldMk cId="0" sldId="289"/>
        </pc:sldMkLst>
      </pc:sldChg>
      <pc:sldChg chg="modNotesTx">
        <pc:chgData name="Mitchell Wand" userId="de9b44c55c049659" providerId="LiveId" clId="{8903718B-EBA6-4D94-888E-D2051F6B0565}" dt="2024-01-10T20:32:58.815" v="4372" actId="20577"/>
        <pc:sldMkLst>
          <pc:docMk/>
          <pc:sldMk cId="0" sldId="291"/>
        </pc:sldMkLst>
      </pc:sldChg>
      <pc:sldChg chg="modSp mod">
        <pc:chgData name="Mitchell Wand" userId="de9b44c55c049659" providerId="LiveId" clId="{8903718B-EBA6-4D94-888E-D2051F6B0565}" dt="2024-01-10T20:36:58.514" v="4382" actId="20577"/>
        <pc:sldMkLst>
          <pc:docMk/>
          <pc:sldMk cId="0" sldId="292"/>
        </pc:sldMkLst>
        <pc:spChg chg="mod">
          <ac:chgData name="Mitchell Wand" userId="de9b44c55c049659" providerId="LiveId" clId="{8903718B-EBA6-4D94-888E-D2051F6B0565}" dt="2024-01-10T20:36:58.514" v="4382" actId="20577"/>
          <ac:spMkLst>
            <pc:docMk/>
            <pc:sldMk cId="0" sldId="292"/>
            <ac:spMk id="869" creationId="{00000000-0000-0000-0000-000000000000}"/>
          </ac:spMkLst>
        </pc:spChg>
      </pc:sldChg>
      <pc:sldChg chg="modNotesTx">
        <pc:chgData name="Mitchell Wand" userId="de9b44c55c049659" providerId="LiveId" clId="{8903718B-EBA6-4D94-888E-D2051F6B0565}" dt="2024-01-10T17:19:47.497" v="1727" actId="20577"/>
        <pc:sldMkLst>
          <pc:docMk/>
          <pc:sldMk cId="1920501493" sldId="552"/>
        </pc:sldMkLst>
      </pc:sldChg>
      <pc:sldChg chg="modNotesTx">
        <pc:chgData name="Mitchell Wand" userId="de9b44c55c049659" providerId="LiveId" clId="{8903718B-EBA6-4D94-888E-D2051F6B0565}" dt="2024-01-10T17:06:42.411" v="1272" actId="20577"/>
        <pc:sldMkLst>
          <pc:docMk/>
          <pc:sldMk cId="3070017317" sldId="580"/>
        </pc:sldMkLst>
      </pc:sldChg>
      <pc:sldChg chg="modNotesTx">
        <pc:chgData name="Mitchell Wand" userId="de9b44c55c049659" providerId="LiveId" clId="{8903718B-EBA6-4D94-888E-D2051F6B0565}" dt="2024-01-10T17:24:27.070" v="2388" actId="20577"/>
        <pc:sldMkLst>
          <pc:docMk/>
          <pc:sldMk cId="3556080667" sldId="582"/>
        </pc:sldMkLst>
      </pc:sldChg>
      <pc:sldChg chg="modNotesTx">
        <pc:chgData name="Mitchell Wand" userId="de9b44c55c049659" providerId="LiveId" clId="{8903718B-EBA6-4D94-888E-D2051F6B0565}" dt="2024-01-10T20:28:13.162" v="4116" actId="20577"/>
        <pc:sldMkLst>
          <pc:docMk/>
          <pc:sldMk cId="2847655225" sldId="614"/>
        </pc:sldMkLst>
      </pc:sldChg>
      <pc:sldChg chg="modNotesTx">
        <pc:chgData name="Mitchell Wand" userId="de9b44c55c049659" providerId="LiveId" clId="{8903718B-EBA6-4D94-888E-D2051F6B0565}" dt="2024-01-10T20:32:35.531" v="4370" actId="20577"/>
        <pc:sldMkLst>
          <pc:docMk/>
          <pc:sldMk cId="2668775346" sldId="624"/>
        </pc:sldMkLst>
      </pc:sldChg>
      <pc:sldChg chg="del">
        <pc:chgData name="Mitchell Wand" userId="de9b44c55c049659" providerId="LiveId" clId="{8903718B-EBA6-4D94-888E-D2051F6B0565}" dt="2024-01-10T20:43:02.243" v="4439" actId="2696"/>
        <pc:sldMkLst>
          <pc:docMk/>
          <pc:sldMk cId="4207809738" sldId="625"/>
        </pc:sldMkLst>
      </pc:sldChg>
      <pc:sldChg chg="modSp mod chgLayout modNotesTx">
        <pc:chgData name="Mitchell Wand" userId="de9b44c55c049659" providerId="LiveId" clId="{8903718B-EBA6-4D94-888E-D2051F6B0565}" dt="2024-01-10T17:09:36.800" v="1349" actId="15"/>
        <pc:sldMkLst>
          <pc:docMk/>
          <pc:sldMk cId="2842256864" sldId="627"/>
        </pc:sldMkLst>
        <pc:spChg chg="mod ord">
          <ac:chgData name="Mitchell Wand" userId="de9b44c55c049659" providerId="LiveId" clId="{8903718B-EBA6-4D94-888E-D2051F6B0565}" dt="2024-01-10T17:07:36.924" v="1275" actId="700"/>
          <ac:spMkLst>
            <pc:docMk/>
            <pc:sldMk cId="2842256864" sldId="627"/>
            <ac:spMk id="383" creationId="{00000000-0000-0000-0000-000000000000}"/>
          </ac:spMkLst>
        </pc:spChg>
        <pc:spChg chg="mod ord">
          <ac:chgData name="Mitchell Wand" userId="de9b44c55c049659" providerId="LiveId" clId="{8903718B-EBA6-4D94-888E-D2051F6B0565}" dt="2024-01-10T17:09:36.800" v="1349" actId="15"/>
          <ac:spMkLst>
            <pc:docMk/>
            <pc:sldMk cId="2842256864" sldId="627"/>
            <ac:spMk id="384" creationId="{00000000-0000-0000-0000-000000000000}"/>
          </ac:spMkLst>
        </pc:spChg>
        <pc:spChg chg="mod ord">
          <ac:chgData name="Mitchell Wand" userId="de9b44c55c049659" providerId="LiveId" clId="{8903718B-EBA6-4D94-888E-D2051F6B0565}" dt="2024-01-10T17:07:36.924" v="1275" actId="700"/>
          <ac:spMkLst>
            <pc:docMk/>
            <pc:sldMk cId="2842256864" sldId="627"/>
            <ac:spMk id="388" creationId="{00000000-0000-0000-0000-000000000000}"/>
          </ac:spMkLst>
        </pc:spChg>
      </pc:sldChg>
      <pc:sldChg chg="modNotesTx">
        <pc:chgData name="Mitchell Wand" userId="de9b44c55c049659" providerId="LiveId" clId="{8903718B-EBA6-4D94-888E-D2051F6B0565}" dt="2024-01-10T17:04:48.608" v="1101" actId="20577"/>
        <pc:sldMkLst>
          <pc:docMk/>
          <pc:sldMk cId="3264674421" sldId="628"/>
        </pc:sldMkLst>
      </pc:sldChg>
      <pc:sldChg chg="addSp delSp modSp mod modClrScheme chgLayout modNotesTx">
        <pc:chgData name="Mitchell Wand" userId="de9b44c55c049659" providerId="LiveId" clId="{8903718B-EBA6-4D94-888E-D2051F6B0565}" dt="2024-01-10T20:19:48.186" v="3392" actId="20577"/>
        <pc:sldMkLst>
          <pc:docMk/>
          <pc:sldMk cId="3686231553" sldId="629"/>
        </pc:sldMkLst>
        <pc:spChg chg="mod ord">
          <ac:chgData name="Mitchell Wand" userId="de9b44c55c049659" providerId="LiveId" clId="{8903718B-EBA6-4D94-888E-D2051F6B0565}" dt="2024-01-10T20:13:33.171" v="3098" actId="700"/>
          <ac:spMkLst>
            <pc:docMk/>
            <pc:sldMk cId="3686231553" sldId="629"/>
            <ac:spMk id="2" creationId="{659D289A-985D-1A56-59CE-6EF9ED6D4011}"/>
          </ac:spMkLst>
        </pc:spChg>
        <pc:spChg chg="mod ord">
          <ac:chgData name="Mitchell Wand" userId="de9b44c55c049659" providerId="LiveId" clId="{8903718B-EBA6-4D94-888E-D2051F6B0565}" dt="2024-01-10T20:18:43.673" v="3255" actId="20577"/>
          <ac:spMkLst>
            <pc:docMk/>
            <pc:sldMk cId="3686231553" sldId="629"/>
            <ac:spMk id="3" creationId="{123737BA-E24B-7E80-0CED-00E8D3C4A970}"/>
          </ac:spMkLst>
        </pc:spChg>
        <pc:spChg chg="del mod">
          <ac:chgData name="Mitchell Wand" userId="de9b44c55c049659" providerId="LiveId" clId="{8903718B-EBA6-4D94-888E-D2051F6B0565}" dt="2024-01-10T20:17:21.752" v="3177" actId="478"/>
          <ac:spMkLst>
            <pc:docMk/>
            <pc:sldMk cId="3686231553" sldId="629"/>
            <ac:spMk id="5" creationId="{666F59C6-958E-40A6-DCDD-8A8EE5957480}"/>
          </ac:spMkLst>
        </pc:spChg>
        <pc:spChg chg="add mod">
          <ac:chgData name="Mitchell Wand" userId="de9b44c55c049659" providerId="LiveId" clId="{8903718B-EBA6-4D94-888E-D2051F6B0565}" dt="2024-01-10T20:16:47.952" v="3156" actId="20577"/>
          <ac:spMkLst>
            <pc:docMk/>
            <pc:sldMk cId="3686231553" sldId="629"/>
            <ac:spMk id="6" creationId="{E78C1929-8040-4DBB-7404-BD8AC337EF1E}"/>
          </ac:spMkLst>
        </pc:spChg>
      </pc:sldChg>
      <pc:sldChg chg="modNotesTx">
        <pc:chgData name="Mitchell Wand" userId="de9b44c55c049659" providerId="LiveId" clId="{8903718B-EBA6-4D94-888E-D2051F6B0565}" dt="2024-01-10T16:51:55.081" v="369" actId="20577"/>
        <pc:sldMkLst>
          <pc:docMk/>
          <pc:sldMk cId="1533333579" sldId="630"/>
        </pc:sldMkLst>
      </pc:sldChg>
      <pc:sldChg chg="modNotesTx">
        <pc:chgData name="Mitchell Wand" userId="de9b44c55c049659" providerId="LiveId" clId="{8903718B-EBA6-4D94-888E-D2051F6B0565}" dt="2024-01-10T16:52:24.288" v="430" actId="20577"/>
        <pc:sldMkLst>
          <pc:docMk/>
          <pc:sldMk cId="4019177417" sldId="631"/>
        </pc:sldMkLst>
      </pc:sldChg>
      <pc:sldChg chg="modNotesTx">
        <pc:chgData name="Mitchell Wand" userId="de9b44c55c049659" providerId="LiveId" clId="{8903718B-EBA6-4D94-888E-D2051F6B0565}" dt="2024-01-10T20:23:56.751" v="3919" actId="20577"/>
        <pc:sldMkLst>
          <pc:docMk/>
          <pc:sldMk cId="2632760217" sldId="632"/>
        </pc:sldMkLst>
      </pc:sldChg>
      <pc:sldChg chg="modNotesTx">
        <pc:chgData name="Mitchell Wand" userId="de9b44c55c049659" providerId="LiveId" clId="{8903718B-EBA6-4D94-888E-D2051F6B0565}" dt="2024-01-10T16:56:55.539" v="668" actId="20577"/>
        <pc:sldMkLst>
          <pc:docMk/>
          <pc:sldMk cId="782651256" sldId="633"/>
        </pc:sldMkLst>
      </pc:sldChg>
      <pc:sldChg chg="modNotesTx">
        <pc:chgData name="Mitchell Wand" userId="de9b44c55c049659" providerId="LiveId" clId="{8903718B-EBA6-4D94-888E-D2051F6B0565}" dt="2024-01-10T20:24:49.950" v="4104" actId="20577"/>
        <pc:sldMkLst>
          <pc:docMk/>
          <pc:sldMk cId="3002758661" sldId="635"/>
        </pc:sldMkLst>
      </pc:sldChg>
      <pc:sldChg chg="modNotesTx">
        <pc:chgData name="Mitchell Wand" userId="de9b44c55c049659" providerId="LiveId" clId="{8903718B-EBA6-4D94-888E-D2051F6B0565}" dt="2024-01-10T17:05:49.209" v="1215" actId="20577"/>
        <pc:sldMkLst>
          <pc:docMk/>
          <pc:sldMk cId="1410245985" sldId="637"/>
        </pc:sldMkLst>
      </pc:sldChg>
      <pc:sldChg chg="modNotesTx">
        <pc:chgData name="Mitchell Wand" userId="de9b44c55c049659" providerId="LiveId" clId="{8903718B-EBA6-4D94-888E-D2051F6B0565}" dt="2024-01-10T17:18:01.852" v="1711" actId="20577"/>
        <pc:sldMkLst>
          <pc:docMk/>
          <pc:sldMk cId="2648866184" sldId="638"/>
        </pc:sldMkLst>
      </pc:sldChg>
      <pc:sldChg chg="modNotesTx">
        <pc:chgData name="Mitchell Wand" userId="de9b44c55c049659" providerId="LiveId" clId="{8903718B-EBA6-4D94-888E-D2051F6B0565}" dt="2024-01-10T20:29:11.048" v="4237" actId="20577"/>
        <pc:sldMkLst>
          <pc:docMk/>
          <pc:sldMk cId="2595956498" sldId="640"/>
        </pc:sldMkLst>
      </pc:sldChg>
      <pc:sldChg chg="modNotesTx">
        <pc:chgData name="Mitchell Wand" userId="de9b44c55c049659" providerId="LiveId" clId="{8903718B-EBA6-4D94-888E-D2051F6B0565}" dt="2024-01-10T20:30:15.882" v="4326" actId="20577"/>
        <pc:sldMkLst>
          <pc:docMk/>
          <pc:sldMk cId="2232505326" sldId="641"/>
        </pc:sldMkLst>
      </pc:sldChg>
      <pc:sldChg chg="modNotesTx">
        <pc:chgData name="Mitchell Wand" userId="de9b44c55c049659" providerId="LiveId" clId="{8903718B-EBA6-4D94-888E-D2051F6B0565}" dt="2024-01-10T20:31:02.240" v="4327" actId="20577"/>
        <pc:sldMkLst>
          <pc:docMk/>
          <pc:sldMk cId="2616531227" sldId="645"/>
        </pc:sldMkLst>
      </pc:sldChg>
      <pc:sldChg chg="addSp delSp modSp new mod modClrScheme chgLayout modNotesTx">
        <pc:chgData name="Mitchell Wand" userId="de9b44c55c049659" providerId="LiveId" clId="{8903718B-EBA6-4D94-888E-D2051F6B0565}" dt="2024-01-10T20:01:52.766" v="3090" actId="20577"/>
        <pc:sldMkLst>
          <pc:docMk/>
          <pc:sldMk cId="3455463124" sldId="647"/>
        </pc:sldMkLst>
        <pc:spChg chg="del">
          <ac:chgData name="Mitchell Wand" userId="de9b44c55c049659" providerId="LiveId" clId="{8903718B-EBA6-4D94-888E-D2051F6B0565}" dt="2024-01-10T17:31:44.875" v="2457" actId="700"/>
          <ac:spMkLst>
            <pc:docMk/>
            <pc:sldMk cId="3455463124" sldId="647"/>
            <ac:spMk id="2" creationId="{80BF6394-91C0-03BF-EFD9-42B3C4ED54E5}"/>
          </ac:spMkLst>
        </pc:spChg>
        <pc:spChg chg="del">
          <ac:chgData name="Mitchell Wand" userId="de9b44c55c049659" providerId="LiveId" clId="{8903718B-EBA6-4D94-888E-D2051F6B0565}" dt="2024-01-10T17:31:44.875" v="2457" actId="700"/>
          <ac:spMkLst>
            <pc:docMk/>
            <pc:sldMk cId="3455463124" sldId="647"/>
            <ac:spMk id="3" creationId="{85592577-8FA0-B49E-BB9D-E2FB490E3390}"/>
          </ac:spMkLst>
        </pc:spChg>
        <pc:spChg chg="add del mod ord">
          <ac:chgData name="Mitchell Wand" userId="de9b44c55c049659" providerId="LiveId" clId="{8903718B-EBA6-4D94-888E-D2051F6B0565}" dt="2024-01-10T19:59:36.615" v="2910" actId="700"/>
          <ac:spMkLst>
            <pc:docMk/>
            <pc:sldMk cId="3455463124" sldId="647"/>
            <ac:spMk id="5" creationId="{C5DD6EC9-C91B-914B-6A06-D678B7B9451E}"/>
          </ac:spMkLst>
        </pc:spChg>
        <pc:spChg chg="add mod ord">
          <ac:chgData name="Mitchell Wand" userId="de9b44c55c049659" providerId="LiveId" clId="{8903718B-EBA6-4D94-888E-D2051F6B0565}" dt="2024-01-10T20:01:52.766" v="3090" actId="20577"/>
          <ac:spMkLst>
            <pc:docMk/>
            <pc:sldMk cId="3455463124" sldId="647"/>
            <ac:spMk id="6" creationId="{FBA0BE15-A617-3ACC-90F7-EE9A51D6F397}"/>
          </ac:spMkLst>
        </pc:spChg>
        <pc:spChg chg="add mod ord">
          <ac:chgData name="Mitchell Wand" userId="de9b44c55c049659" providerId="LiveId" clId="{8903718B-EBA6-4D94-888E-D2051F6B0565}" dt="2024-01-10T20:01:19.215" v="3038" actId="27636"/>
          <ac:spMkLst>
            <pc:docMk/>
            <pc:sldMk cId="3455463124" sldId="647"/>
            <ac:spMk id="7" creationId="{406B1D8E-6B7D-60D7-294B-127ED9B96C26}"/>
          </ac:spMkLst>
        </pc:spChg>
        <pc:picChg chg="add mod">
          <ac:chgData name="Mitchell Wand" userId="de9b44c55c049659" providerId="LiveId" clId="{8903718B-EBA6-4D94-888E-D2051F6B0565}" dt="2024-01-10T19:59:41.304" v="2911" actId="1076"/>
          <ac:picMkLst>
            <pc:docMk/>
            <pc:sldMk cId="3455463124" sldId="647"/>
            <ac:picMk id="4" creationId="{16C34200-4C54-4F1F-4FD0-177862FCB7B0}"/>
          </ac:picMkLst>
        </pc:picChg>
      </pc:sldChg>
      <pc:sldChg chg="modSp add mod">
        <pc:chgData name="Mitchell Wand" userId="de9b44c55c049659" providerId="LiveId" clId="{8903718B-EBA6-4D94-888E-D2051F6B0565}" dt="2024-01-10T20:43:15.958" v="4441" actId="20577"/>
        <pc:sldMkLst>
          <pc:docMk/>
          <pc:sldMk cId="885306965" sldId="648"/>
        </pc:sldMkLst>
        <pc:spChg chg="mod">
          <ac:chgData name="Mitchell Wand" userId="de9b44c55c049659" providerId="LiveId" clId="{8903718B-EBA6-4D94-888E-D2051F6B0565}" dt="2024-01-10T20:42:38.091" v="4389" actId="20577"/>
          <ac:spMkLst>
            <pc:docMk/>
            <pc:sldMk cId="885306965" sldId="648"/>
            <ac:spMk id="268" creationId="{00000000-0000-0000-0000-000000000000}"/>
          </ac:spMkLst>
        </pc:spChg>
        <pc:spChg chg="mod">
          <ac:chgData name="Mitchell Wand" userId="de9b44c55c049659" providerId="LiveId" clId="{8903718B-EBA6-4D94-888E-D2051F6B0565}" dt="2024-01-10T20:43:15.958" v="4441" actId="20577"/>
          <ac:spMkLst>
            <pc:docMk/>
            <pc:sldMk cId="885306965" sldId="648"/>
            <ac:spMk id="269" creationId="{00000000-0000-0000-0000-000000000000}"/>
          </ac:spMkLst>
        </pc:spChg>
      </pc:sldChg>
    </pc:docChg>
  </pc:docChgLst>
  <pc:docChgLst>
    <pc:chgData name="Mitchell Wand" userId="de9b44c55c049659" providerId="LiveId" clId="{ADD88BE4-9434-4B3E-96DD-FC5F402EBA83}"/>
    <pc:docChg chg="delSld modSld sldOrd delSection modSection">
      <pc:chgData name="Mitchell Wand" userId="de9b44c55c049659" providerId="LiveId" clId="{ADD88BE4-9434-4B3E-96DD-FC5F402EBA83}" dt="2024-01-05T19:51:23.445" v="4" actId="17851"/>
      <pc:docMkLst>
        <pc:docMk/>
      </pc:docMkLst>
      <pc:sldChg chg="del">
        <pc:chgData name="Mitchell Wand" userId="de9b44c55c049659" providerId="LiveId" clId="{ADD88BE4-9434-4B3E-96DD-FC5F402EBA83}" dt="2024-01-05T19:51:05.476" v="2" actId="2696"/>
        <pc:sldMkLst>
          <pc:docMk/>
          <pc:sldMk cId="2722051506" sldId="262"/>
        </pc:sldMkLst>
      </pc:sldChg>
      <pc:sldChg chg="del">
        <pc:chgData name="Mitchell Wand" userId="de9b44c55c049659" providerId="LiveId" clId="{ADD88BE4-9434-4B3E-96DD-FC5F402EBA83}" dt="2024-01-05T19:51:05.476" v="2" actId="2696"/>
        <pc:sldMkLst>
          <pc:docMk/>
          <pc:sldMk cId="900969852" sldId="263"/>
        </pc:sldMkLst>
      </pc:sldChg>
      <pc:sldChg chg="del">
        <pc:chgData name="Mitchell Wand" userId="de9b44c55c049659" providerId="LiveId" clId="{ADD88BE4-9434-4B3E-96DD-FC5F402EBA83}" dt="2024-01-05T19:51:05.476" v="2" actId="2696"/>
        <pc:sldMkLst>
          <pc:docMk/>
          <pc:sldMk cId="2772201116" sldId="344"/>
        </pc:sldMkLst>
      </pc:sldChg>
      <pc:sldChg chg="del">
        <pc:chgData name="Mitchell Wand" userId="de9b44c55c049659" providerId="LiveId" clId="{ADD88BE4-9434-4B3E-96DD-FC5F402EBA83}" dt="2024-01-05T19:51:05.476" v="2" actId="2696"/>
        <pc:sldMkLst>
          <pc:docMk/>
          <pc:sldMk cId="4093357953" sldId="537"/>
        </pc:sldMkLst>
      </pc:sldChg>
      <pc:sldChg chg="del">
        <pc:chgData name="Mitchell Wand" userId="de9b44c55c049659" providerId="LiveId" clId="{ADD88BE4-9434-4B3E-96DD-FC5F402EBA83}" dt="2024-01-05T19:51:05.476" v="2" actId="2696"/>
        <pc:sldMkLst>
          <pc:docMk/>
          <pc:sldMk cId="1259389776" sldId="579"/>
        </pc:sldMkLst>
      </pc:sldChg>
      <pc:sldChg chg="del">
        <pc:chgData name="Mitchell Wand" userId="de9b44c55c049659" providerId="LiveId" clId="{ADD88BE4-9434-4B3E-96DD-FC5F402EBA83}" dt="2024-01-05T19:51:05.476" v="2" actId="2696"/>
        <pc:sldMkLst>
          <pc:docMk/>
          <pc:sldMk cId="2842447031" sldId="607"/>
        </pc:sldMkLst>
      </pc:sldChg>
      <pc:sldChg chg="del">
        <pc:chgData name="Mitchell Wand" userId="de9b44c55c049659" providerId="LiveId" clId="{ADD88BE4-9434-4B3E-96DD-FC5F402EBA83}" dt="2024-01-05T19:51:05.476" v="2" actId="2696"/>
        <pc:sldMkLst>
          <pc:docMk/>
          <pc:sldMk cId="1796025648" sldId="608"/>
        </pc:sldMkLst>
      </pc:sldChg>
      <pc:sldChg chg="del ord">
        <pc:chgData name="Mitchell Wand" userId="de9b44c55c049659" providerId="LiveId" clId="{ADD88BE4-9434-4B3E-96DD-FC5F402EBA83}" dt="2024-01-05T19:51:05.476" v="2" actId="2696"/>
        <pc:sldMkLst>
          <pc:docMk/>
          <pc:sldMk cId="1215711037" sldId="609"/>
        </pc:sldMkLst>
      </pc:sldChg>
      <pc:sldChg chg="del">
        <pc:chgData name="Mitchell Wand" userId="de9b44c55c049659" providerId="LiveId" clId="{ADD88BE4-9434-4B3E-96DD-FC5F402EBA83}" dt="2024-01-05T19:51:05.476" v="2" actId="2696"/>
        <pc:sldMkLst>
          <pc:docMk/>
          <pc:sldMk cId="3242278176" sldId="610"/>
        </pc:sldMkLst>
      </pc:sldChg>
      <pc:sldChg chg="del">
        <pc:chgData name="Mitchell Wand" userId="de9b44c55c049659" providerId="LiveId" clId="{ADD88BE4-9434-4B3E-96DD-FC5F402EBA83}" dt="2024-01-05T19:51:05.476" v="2" actId="2696"/>
        <pc:sldMkLst>
          <pc:docMk/>
          <pc:sldMk cId="995385996" sldId="611"/>
        </pc:sldMkLst>
      </pc:sldChg>
      <pc:sldChg chg="del">
        <pc:chgData name="Mitchell Wand" userId="de9b44c55c049659" providerId="LiveId" clId="{ADD88BE4-9434-4B3E-96DD-FC5F402EBA83}" dt="2024-01-05T19:51:05.476" v="2" actId="2696"/>
        <pc:sldMkLst>
          <pc:docMk/>
          <pc:sldMk cId="2652265136" sldId="612"/>
        </pc:sldMkLst>
      </pc:sldChg>
    </pc:docChg>
  </pc:docChgLst>
  <pc:docChgLst>
    <pc:chgData name="Mitchell Wand" userId="de9b44c55c049659" providerId="LiveId" clId="{940F2F89-52A6-4A45-9E0F-BCA91F8D43E8}"/>
    <pc:docChg chg="undo custSel addSld delSld modSld modSection">
      <pc:chgData name="Mitchell Wand" userId="de9b44c55c049659" providerId="LiveId" clId="{940F2F89-52A6-4A45-9E0F-BCA91F8D43E8}" dt="2024-08-16T01:58:19.047" v="2536" actId="20577"/>
      <pc:docMkLst>
        <pc:docMk/>
      </pc:docMkLst>
      <pc:sldChg chg="del">
        <pc:chgData name="Mitchell Wand" userId="de9b44c55c049659" providerId="LiveId" clId="{940F2F89-52A6-4A45-9E0F-BCA91F8D43E8}" dt="2024-08-16T01:34:30.156" v="1435" actId="2696"/>
        <pc:sldMkLst>
          <pc:docMk/>
          <pc:sldMk cId="0" sldId="281"/>
        </pc:sldMkLst>
      </pc:sldChg>
      <pc:sldChg chg="modNotesTx">
        <pc:chgData name="Mitchell Wand" userId="de9b44c55c049659" providerId="LiveId" clId="{940F2F89-52A6-4A45-9E0F-BCA91F8D43E8}" dt="2024-08-14T15:33:42.531" v="225" actId="20577"/>
        <pc:sldMkLst>
          <pc:docMk/>
          <pc:sldMk cId="1248927262" sldId="284"/>
        </pc:sldMkLst>
      </pc:sldChg>
      <pc:sldChg chg="modSp mod">
        <pc:chgData name="Mitchell Wand" userId="de9b44c55c049659" providerId="LiveId" clId="{940F2F89-52A6-4A45-9E0F-BCA91F8D43E8}" dt="2024-08-16T01:50:06.922" v="2114" actId="20577"/>
        <pc:sldMkLst>
          <pc:docMk/>
          <pc:sldMk cId="0" sldId="285"/>
        </pc:sldMkLst>
        <pc:spChg chg="mod">
          <ac:chgData name="Mitchell Wand" userId="de9b44c55c049659" providerId="LiveId" clId="{940F2F89-52A6-4A45-9E0F-BCA91F8D43E8}" dt="2024-08-16T01:50:06.922" v="2114" actId="20577"/>
          <ac:spMkLst>
            <pc:docMk/>
            <pc:sldMk cId="0" sldId="285"/>
            <ac:spMk id="821" creationId="{00000000-0000-0000-0000-000000000000}"/>
          </ac:spMkLst>
        </pc:spChg>
      </pc:sldChg>
      <pc:sldChg chg="modNotesTx">
        <pc:chgData name="Mitchell Wand" userId="de9b44c55c049659" providerId="LiveId" clId="{940F2F89-52A6-4A45-9E0F-BCA91F8D43E8}" dt="2024-08-16T01:58:19.047" v="2536" actId="20577"/>
        <pc:sldMkLst>
          <pc:docMk/>
          <pc:sldMk cId="0" sldId="289"/>
        </pc:sldMkLst>
      </pc:sldChg>
      <pc:sldChg chg="modNotesTx">
        <pc:chgData name="Mitchell Wand" userId="de9b44c55c049659" providerId="LiveId" clId="{940F2F89-52A6-4A45-9E0F-BCA91F8D43E8}" dt="2024-08-14T15:34:17.438" v="230" actId="20577"/>
        <pc:sldMkLst>
          <pc:docMk/>
          <pc:sldMk cId="3095459657" sldId="544"/>
        </pc:sldMkLst>
      </pc:sldChg>
      <pc:sldChg chg="modNotesTx">
        <pc:chgData name="Mitchell Wand" userId="de9b44c55c049659" providerId="LiveId" clId="{940F2F89-52A6-4A45-9E0F-BCA91F8D43E8}" dt="2024-08-15T23:31:55.604" v="1138" actId="20577"/>
        <pc:sldMkLst>
          <pc:docMk/>
          <pc:sldMk cId="482260618" sldId="547"/>
        </pc:sldMkLst>
      </pc:sldChg>
      <pc:sldChg chg="modSp mod modNotesTx">
        <pc:chgData name="Mitchell Wand" userId="de9b44c55c049659" providerId="LiveId" clId="{940F2F89-52A6-4A45-9E0F-BCA91F8D43E8}" dt="2024-08-15T23:32:09.962" v="1139" actId="6549"/>
        <pc:sldMkLst>
          <pc:docMk/>
          <pc:sldMk cId="1920501493" sldId="552"/>
        </pc:sldMkLst>
        <pc:spChg chg="mod">
          <ac:chgData name="Mitchell Wand" userId="de9b44c55c049659" providerId="LiveId" clId="{940F2F89-52A6-4A45-9E0F-BCA91F8D43E8}" dt="2024-08-15T23:32:09.962" v="1139" actId="6549"/>
          <ac:spMkLst>
            <pc:docMk/>
            <pc:sldMk cId="1920501493" sldId="552"/>
            <ac:spMk id="332" creationId="{00000000-0000-0000-0000-000000000000}"/>
          </ac:spMkLst>
        </pc:spChg>
      </pc:sldChg>
      <pc:sldChg chg="modNotesTx">
        <pc:chgData name="Mitchell Wand" userId="de9b44c55c049659" providerId="LiveId" clId="{940F2F89-52A6-4A45-9E0F-BCA91F8D43E8}" dt="2024-08-14T15:33:00.400" v="222" actId="20577"/>
        <pc:sldMkLst>
          <pc:docMk/>
          <pc:sldMk cId="3070017317" sldId="580"/>
        </pc:sldMkLst>
      </pc:sldChg>
      <pc:sldChg chg="modNotesTx">
        <pc:chgData name="Mitchell Wand" userId="de9b44c55c049659" providerId="LiveId" clId="{940F2F89-52A6-4A45-9E0F-BCA91F8D43E8}" dt="2024-08-14T15:32:01.392" v="111" actId="20577"/>
        <pc:sldMkLst>
          <pc:docMk/>
          <pc:sldMk cId="1945460903" sldId="626"/>
        </pc:sldMkLst>
      </pc:sldChg>
      <pc:sldChg chg="modNotesTx">
        <pc:chgData name="Mitchell Wand" userId="de9b44c55c049659" providerId="LiveId" clId="{940F2F89-52A6-4A45-9E0F-BCA91F8D43E8}" dt="2024-08-16T01:40:21.130" v="1917" actId="20577"/>
        <pc:sldMkLst>
          <pc:docMk/>
          <pc:sldMk cId="2632760217" sldId="632"/>
        </pc:sldMkLst>
      </pc:sldChg>
      <pc:sldChg chg="modNotesTx">
        <pc:chgData name="Mitchell Wand" userId="de9b44c55c049659" providerId="LiveId" clId="{940F2F89-52A6-4A45-9E0F-BCA91F8D43E8}" dt="2024-08-16T01:53:15.234" v="2272" actId="20577"/>
        <pc:sldMkLst>
          <pc:docMk/>
          <pc:sldMk cId="2232505326" sldId="641"/>
        </pc:sldMkLst>
      </pc:sldChg>
      <pc:sldChg chg="modSp mod">
        <pc:chgData name="Mitchell Wand" userId="de9b44c55c049659" providerId="LiveId" clId="{940F2F89-52A6-4A45-9E0F-BCA91F8D43E8}" dt="2024-08-16T01:54:41" v="2286" actId="20577"/>
        <pc:sldMkLst>
          <pc:docMk/>
          <pc:sldMk cId="2622753143" sldId="644"/>
        </pc:sldMkLst>
        <pc:spChg chg="mod">
          <ac:chgData name="Mitchell Wand" userId="de9b44c55c049659" providerId="LiveId" clId="{940F2F89-52A6-4A45-9E0F-BCA91F8D43E8}" dt="2024-08-16T01:54:41" v="2286" actId="20577"/>
          <ac:spMkLst>
            <pc:docMk/>
            <pc:sldMk cId="2622753143" sldId="644"/>
            <ac:spMk id="2" creationId="{0DF70FB3-1057-7A33-FC43-A7D9987E1C3E}"/>
          </ac:spMkLst>
        </pc:spChg>
      </pc:sldChg>
      <pc:sldChg chg="modSp mod">
        <pc:chgData name="Mitchell Wand" userId="de9b44c55c049659" providerId="LiveId" clId="{940F2F89-52A6-4A45-9E0F-BCA91F8D43E8}" dt="2024-08-16T01:55:29.041" v="2310" actId="20577"/>
        <pc:sldMkLst>
          <pc:docMk/>
          <pc:sldMk cId="4065804702" sldId="646"/>
        </pc:sldMkLst>
        <pc:spChg chg="mod">
          <ac:chgData name="Mitchell Wand" userId="de9b44c55c049659" providerId="LiveId" clId="{940F2F89-52A6-4A45-9E0F-BCA91F8D43E8}" dt="2024-08-16T01:55:29.041" v="2310" actId="20577"/>
          <ac:spMkLst>
            <pc:docMk/>
            <pc:sldMk cId="4065804702" sldId="646"/>
            <ac:spMk id="2" creationId="{D059E186-D46D-AB72-2799-EF993F03EF44}"/>
          </ac:spMkLst>
        </pc:spChg>
      </pc:sldChg>
      <pc:sldChg chg="addSp delSp mod modNotesTx">
        <pc:chgData name="Mitchell Wand" userId="de9b44c55c049659" providerId="LiveId" clId="{940F2F89-52A6-4A45-9E0F-BCA91F8D43E8}" dt="2024-08-16T01:39:14.019" v="1908" actId="20577"/>
        <pc:sldMkLst>
          <pc:docMk/>
          <pc:sldMk cId="3455463124" sldId="647"/>
        </pc:sldMkLst>
        <pc:picChg chg="add del">
          <ac:chgData name="Mitchell Wand" userId="de9b44c55c049659" providerId="LiveId" clId="{940F2F89-52A6-4A45-9E0F-BCA91F8D43E8}" dt="2024-08-16T00:38:58.394" v="1142" actId="21"/>
          <ac:picMkLst>
            <pc:docMk/>
            <pc:sldMk cId="3455463124" sldId="647"/>
            <ac:picMk id="4" creationId="{16C34200-4C54-4F1F-4FD0-177862FCB7B0}"/>
          </ac:picMkLst>
        </pc:picChg>
      </pc:sldChg>
      <pc:sldChg chg="addSp delSp modSp new del mod">
        <pc:chgData name="Mitchell Wand" userId="de9b44c55c049659" providerId="LiveId" clId="{940F2F89-52A6-4A45-9E0F-BCA91F8D43E8}" dt="2024-08-16T00:56:38.854" v="1191" actId="47"/>
        <pc:sldMkLst>
          <pc:docMk/>
          <pc:sldMk cId="210642502" sldId="649"/>
        </pc:sldMkLst>
        <pc:spChg chg="mod">
          <ac:chgData name="Mitchell Wand" userId="de9b44c55c049659" providerId="LiveId" clId="{940F2F89-52A6-4A45-9E0F-BCA91F8D43E8}" dt="2024-08-16T00:46:03.200" v="1179" actId="20577"/>
          <ac:spMkLst>
            <pc:docMk/>
            <pc:sldMk cId="210642502" sldId="649"/>
            <ac:spMk id="2" creationId="{D288AEE2-1744-5B64-409D-E5658C01648F}"/>
          </ac:spMkLst>
        </pc:spChg>
        <pc:spChg chg="add mod">
          <ac:chgData name="Mitchell Wand" userId="de9b44c55c049659" providerId="LiveId" clId="{940F2F89-52A6-4A45-9E0F-BCA91F8D43E8}" dt="2024-08-16T00:39:46.919" v="1144"/>
          <ac:spMkLst>
            <pc:docMk/>
            <pc:sldMk cId="210642502" sldId="649"/>
            <ac:spMk id="3" creationId="{9DDE651A-C94C-52E3-257B-0222BD63D1DE}"/>
          </ac:spMkLst>
        </pc:spChg>
        <pc:spChg chg="add del mod">
          <ac:chgData name="Mitchell Wand" userId="de9b44c55c049659" providerId="LiveId" clId="{940F2F89-52A6-4A45-9E0F-BCA91F8D43E8}" dt="2024-08-16T00:46:25.597" v="1188" actId="478"/>
          <ac:spMkLst>
            <pc:docMk/>
            <pc:sldMk cId="210642502" sldId="649"/>
            <ac:spMk id="5" creationId="{A4300573-98BD-3C9E-D3DC-E2C70208B0A9}"/>
          </ac:spMkLst>
        </pc:spChg>
        <pc:spChg chg="add mod">
          <ac:chgData name="Mitchell Wand" userId="de9b44c55c049659" providerId="LiveId" clId="{940F2F89-52A6-4A45-9E0F-BCA91F8D43E8}" dt="2024-08-16T00:46:29.956" v="1189" actId="1076"/>
          <ac:spMkLst>
            <pc:docMk/>
            <pc:sldMk cId="210642502" sldId="649"/>
            <ac:spMk id="6" creationId="{98846609-28ED-0320-1281-4EAD4CE354F4}"/>
          </ac:spMkLst>
        </pc:spChg>
        <pc:spChg chg="add mod">
          <ac:chgData name="Mitchell Wand" userId="de9b44c55c049659" providerId="LiveId" clId="{940F2F89-52A6-4A45-9E0F-BCA91F8D43E8}" dt="2024-08-16T00:46:34.939" v="1190" actId="1076"/>
          <ac:spMkLst>
            <pc:docMk/>
            <pc:sldMk cId="210642502" sldId="649"/>
            <ac:spMk id="7" creationId="{15A0BCC5-29EA-9CB0-D310-6B1CB2DFD3C4}"/>
          </ac:spMkLst>
        </pc:spChg>
        <pc:picChg chg="add del mod">
          <ac:chgData name="Mitchell Wand" userId="de9b44c55c049659" providerId="LiveId" clId="{940F2F89-52A6-4A45-9E0F-BCA91F8D43E8}" dt="2024-08-16T00:41:47.424" v="1152" actId="478"/>
          <ac:picMkLst>
            <pc:docMk/>
            <pc:sldMk cId="210642502" sldId="649"/>
            <ac:picMk id="4" creationId="{16C34200-4C54-4F1F-4FD0-177862FCB7B0}"/>
          </ac:picMkLst>
        </pc:picChg>
      </pc:sldChg>
      <pc:sldChg chg="addSp delSp modSp add del mod delAnim">
        <pc:chgData name="Mitchell Wand" userId="de9b44c55c049659" providerId="LiveId" clId="{940F2F89-52A6-4A45-9E0F-BCA91F8D43E8}" dt="2024-08-16T01:37:33.623" v="1701" actId="2696"/>
        <pc:sldMkLst>
          <pc:docMk/>
          <pc:sldMk cId="1884174458" sldId="649"/>
        </pc:sldMkLst>
        <pc:spChg chg="add del mod">
          <ac:chgData name="Mitchell Wand" userId="de9b44c55c049659" providerId="LiveId" clId="{940F2F89-52A6-4A45-9E0F-BCA91F8D43E8}" dt="2024-08-16T00:57:04.357" v="1194" actId="478"/>
          <ac:spMkLst>
            <pc:docMk/>
            <pc:sldMk cId="1884174458" sldId="649"/>
            <ac:spMk id="3" creationId="{F1CEA43B-506F-4793-7488-84BE880A14FA}"/>
          </ac:spMkLst>
        </pc:spChg>
        <pc:spChg chg="add del">
          <ac:chgData name="Mitchell Wand" userId="de9b44c55c049659" providerId="LiveId" clId="{940F2F89-52A6-4A45-9E0F-BCA91F8D43E8}" dt="2024-08-16T00:57:50.964" v="1197" actId="478"/>
          <ac:spMkLst>
            <pc:docMk/>
            <pc:sldMk cId="1884174458" sldId="649"/>
            <ac:spMk id="5" creationId="{AA4A5839-E953-C8AB-ACD4-8C1884943C18}"/>
          </ac:spMkLst>
        </pc:spChg>
        <pc:spChg chg="add del">
          <ac:chgData name="Mitchell Wand" userId="de9b44c55c049659" providerId="LiveId" clId="{940F2F89-52A6-4A45-9E0F-BCA91F8D43E8}" dt="2024-08-16T00:58:03.179" v="1199" actId="22"/>
          <ac:spMkLst>
            <pc:docMk/>
            <pc:sldMk cId="1884174458" sldId="649"/>
            <ac:spMk id="13" creationId="{74C6A67E-C38B-BD83-5517-BF2519C2A817}"/>
          </ac:spMkLst>
        </pc:spChg>
        <pc:spChg chg="mod">
          <ac:chgData name="Mitchell Wand" userId="de9b44c55c049659" providerId="LiveId" clId="{940F2F89-52A6-4A45-9E0F-BCA91F8D43E8}" dt="2024-08-16T00:58:12.320" v="1201"/>
          <ac:spMkLst>
            <pc:docMk/>
            <pc:sldMk cId="1884174458" sldId="649"/>
            <ac:spMk id="14" creationId="{5A81F413-D3CE-EDBA-8343-17F129452605}"/>
          </ac:spMkLst>
        </pc:spChg>
        <pc:spChg chg="add del">
          <ac:chgData name="Mitchell Wand" userId="de9b44c55c049659" providerId="LiveId" clId="{940F2F89-52A6-4A45-9E0F-BCA91F8D43E8}" dt="2024-08-16T00:59:14.927" v="1203" actId="478"/>
          <ac:spMkLst>
            <pc:docMk/>
            <pc:sldMk cId="1884174458" sldId="649"/>
            <ac:spMk id="16" creationId="{D149203C-4C94-D6DE-637E-39007C4A8197}"/>
          </ac:spMkLst>
        </pc:spChg>
        <pc:spChg chg="add mod">
          <ac:chgData name="Mitchell Wand" userId="de9b44c55c049659" providerId="LiveId" clId="{940F2F89-52A6-4A45-9E0F-BCA91F8D43E8}" dt="2024-08-16T01:04:10.994" v="1257" actId="164"/>
          <ac:spMkLst>
            <pc:docMk/>
            <pc:sldMk cId="1884174458" sldId="649"/>
            <ac:spMk id="20" creationId="{68B170C8-EAF4-C94C-9B8E-21505A85EEAE}"/>
          </ac:spMkLst>
        </pc:spChg>
        <pc:spChg chg="add mod">
          <ac:chgData name="Mitchell Wand" userId="de9b44c55c049659" providerId="LiveId" clId="{940F2F89-52A6-4A45-9E0F-BCA91F8D43E8}" dt="2024-08-16T01:04:10.994" v="1257" actId="164"/>
          <ac:spMkLst>
            <pc:docMk/>
            <pc:sldMk cId="1884174458" sldId="649"/>
            <ac:spMk id="21" creationId="{AB68309C-2B8C-2FCD-C9E4-82AF7D9B3078}"/>
          </ac:spMkLst>
        </pc:spChg>
        <pc:spChg chg="del">
          <ac:chgData name="Mitchell Wand" userId="de9b44c55c049659" providerId="LiveId" clId="{940F2F89-52A6-4A45-9E0F-BCA91F8D43E8}" dt="2024-08-16T00:59:49.442" v="1214" actId="478"/>
          <ac:spMkLst>
            <pc:docMk/>
            <pc:sldMk cId="1884174458" sldId="649"/>
            <ac:spMk id="22" creationId="{A441E197-BED0-FA9C-5D20-07D2F2F94641}"/>
          </ac:spMkLst>
        </pc:spChg>
        <pc:spChg chg="del">
          <ac:chgData name="Mitchell Wand" userId="de9b44c55c049659" providerId="LiveId" clId="{940F2F89-52A6-4A45-9E0F-BCA91F8D43E8}" dt="2024-08-16T00:57:01.282" v="1193" actId="478"/>
          <ac:spMkLst>
            <pc:docMk/>
            <pc:sldMk cId="1884174458" sldId="649"/>
            <ac:spMk id="791" creationId="{00000000-0000-0000-0000-000000000000}"/>
          </ac:spMkLst>
        </pc:spChg>
        <pc:spChg chg="mod">
          <ac:chgData name="Mitchell Wand" userId="de9b44c55c049659" providerId="LiveId" clId="{940F2F89-52A6-4A45-9E0F-BCA91F8D43E8}" dt="2024-08-16T01:04:10.994" v="1257" actId="164"/>
          <ac:spMkLst>
            <pc:docMk/>
            <pc:sldMk cId="1884174458" sldId="649"/>
            <ac:spMk id="793" creationId="{00000000-0000-0000-0000-000000000000}"/>
          </ac:spMkLst>
        </pc:spChg>
        <pc:spChg chg="del">
          <ac:chgData name="Mitchell Wand" userId="de9b44c55c049659" providerId="LiveId" clId="{940F2F89-52A6-4A45-9E0F-BCA91F8D43E8}" dt="2024-08-16T00:59:46.830" v="1213" actId="478"/>
          <ac:spMkLst>
            <pc:docMk/>
            <pc:sldMk cId="1884174458" sldId="649"/>
            <ac:spMk id="794" creationId="{00000000-0000-0000-0000-000000000000}"/>
          </ac:spMkLst>
        </pc:spChg>
        <pc:spChg chg="del">
          <ac:chgData name="Mitchell Wand" userId="de9b44c55c049659" providerId="LiveId" clId="{940F2F89-52A6-4A45-9E0F-BCA91F8D43E8}" dt="2024-08-16T00:59:46.830" v="1213" actId="478"/>
          <ac:spMkLst>
            <pc:docMk/>
            <pc:sldMk cId="1884174458" sldId="649"/>
            <ac:spMk id="795" creationId="{00000000-0000-0000-0000-000000000000}"/>
          </ac:spMkLst>
        </pc:spChg>
        <pc:spChg chg="del">
          <ac:chgData name="Mitchell Wand" userId="de9b44c55c049659" providerId="LiveId" clId="{940F2F89-52A6-4A45-9E0F-BCA91F8D43E8}" dt="2024-08-16T00:59:46.830" v="1213" actId="478"/>
          <ac:spMkLst>
            <pc:docMk/>
            <pc:sldMk cId="1884174458" sldId="649"/>
            <ac:spMk id="796" creationId="{00000000-0000-0000-0000-000000000000}"/>
          </ac:spMkLst>
        </pc:spChg>
        <pc:spChg chg="del">
          <ac:chgData name="Mitchell Wand" userId="de9b44c55c049659" providerId="LiveId" clId="{940F2F89-52A6-4A45-9E0F-BCA91F8D43E8}" dt="2024-08-16T00:59:46.830" v="1213" actId="478"/>
          <ac:spMkLst>
            <pc:docMk/>
            <pc:sldMk cId="1884174458" sldId="649"/>
            <ac:spMk id="797" creationId="{00000000-0000-0000-0000-000000000000}"/>
          </ac:spMkLst>
        </pc:spChg>
        <pc:grpChg chg="add mod">
          <ac:chgData name="Mitchell Wand" userId="de9b44c55c049659" providerId="LiveId" clId="{940F2F89-52A6-4A45-9E0F-BCA91F8D43E8}" dt="2024-08-16T01:04:10.994" v="1257" actId="164"/>
          <ac:grpSpMkLst>
            <pc:docMk/>
            <pc:sldMk cId="1884174458" sldId="649"/>
            <ac:grpSpMk id="24" creationId="{BF765A14-43D2-1C78-2A5B-00C3AF09E066}"/>
          </ac:grpSpMkLst>
        </pc:grpChg>
        <pc:grpChg chg="del mod">
          <ac:chgData name="Mitchell Wand" userId="de9b44c55c049659" providerId="LiveId" clId="{940F2F89-52A6-4A45-9E0F-BCA91F8D43E8}" dt="2024-08-16T00:59:46.830" v="1213" actId="478"/>
          <ac:grpSpMkLst>
            <pc:docMk/>
            <pc:sldMk cId="1884174458" sldId="649"/>
            <ac:grpSpMk id="26" creationId="{E5CC8944-95CF-3FC9-32D8-CFC5B81584CA}"/>
          </ac:grpSpMkLst>
        </pc:grpChg>
        <pc:cxnChg chg="add del mod">
          <ac:chgData name="Mitchell Wand" userId="de9b44c55c049659" providerId="LiveId" clId="{940F2F89-52A6-4A45-9E0F-BCA91F8D43E8}" dt="2024-08-16T01:02:08.119" v="1249" actId="478"/>
          <ac:cxnSpMkLst>
            <pc:docMk/>
            <pc:sldMk cId="1884174458" sldId="649"/>
            <ac:cxnSpMk id="18" creationId="{9FD23361-F298-D98D-45A9-E0B75C179A4A}"/>
          </ac:cxnSpMkLst>
        </pc:cxnChg>
      </pc:sldChg>
      <pc:sldChg chg="addSp delSp modSp new del mod modClrScheme chgLayout modNotesTx">
        <pc:chgData name="Mitchell Wand" userId="de9b44c55c049659" providerId="LiveId" clId="{940F2F89-52A6-4A45-9E0F-BCA91F8D43E8}" dt="2024-08-15T23:30:38.564" v="966" actId="2696"/>
        <pc:sldMkLst>
          <pc:docMk/>
          <pc:sldMk cId="2059423128" sldId="649"/>
        </pc:sldMkLst>
        <pc:spChg chg="mod ord">
          <ac:chgData name="Mitchell Wand" userId="de9b44c55c049659" providerId="LiveId" clId="{940F2F89-52A6-4A45-9E0F-BCA91F8D43E8}" dt="2024-08-15T21:35:04.809" v="239" actId="700"/>
          <ac:spMkLst>
            <pc:docMk/>
            <pc:sldMk cId="2059423128" sldId="649"/>
            <ac:spMk id="2" creationId="{A7098513-4246-55A7-4625-D7E33D15A32B}"/>
          </ac:spMkLst>
        </pc:spChg>
        <pc:spChg chg="del">
          <ac:chgData name="Mitchell Wand" userId="de9b44c55c049659" providerId="LiveId" clId="{940F2F89-52A6-4A45-9E0F-BCA91F8D43E8}" dt="2024-08-15T21:35:04.809" v="239" actId="700"/>
          <ac:spMkLst>
            <pc:docMk/>
            <pc:sldMk cId="2059423128" sldId="649"/>
            <ac:spMk id="3" creationId="{689B663B-5C21-AB5D-8254-C63210B654E4}"/>
          </ac:spMkLst>
        </pc:spChg>
        <pc:spChg chg="add mod">
          <ac:chgData name="Mitchell Wand" userId="de9b44c55c049659" providerId="LiveId" clId="{940F2F89-52A6-4A45-9E0F-BCA91F8D43E8}" dt="2024-08-15T21:38:42.216" v="311" actId="6549"/>
          <ac:spMkLst>
            <pc:docMk/>
            <pc:sldMk cId="2059423128" sldId="649"/>
            <ac:spMk id="5" creationId="{369C5458-F784-9B9C-EC2B-D931776F5657}"/>
          </ac:spMkLst>
        </pc:spChg>
      </pc:sldChg>
      <pc:sldChg chg="addSp modSp new del mod modNotesTx">
        <pc:chgData name="Mitchell Wand" userId="de9b44c55c049659" providerId="LiveId" clId="{940F2F89-52A6-4A45-9E0F-BCA91F8D43E8}" dt="2024-08-15T23:28:17.968" v="791" actId="2696"/>
        <pc:sldMkLst>
          <pc:docMk/>
          <pc:sldMk cId="1047057533" sldId="650"/>
        </pc:sldMkLst>
        <pc:spChg chg="mod">
          <ac:chgData name="Mitchell Wand" userId="de9b44c55c049659" providerId="LiveId" clId="{940F2F89-52A6-4A45-9E0F-BCA91F8D43E8}" dt="2024-08-15T23:24:52.279" v="689"/>
          <ac:spMkLst>
            <pc:docMk/>
            <pc:sldMk cId="1047057533" sldId="650"/>
            <ac:spMk id="2" creationId="{745AAB5F-9A86-16DC-4FA9-71F266E414F4}"/>
          </ac:spMkLst>
        </pc:spChg>
        <pc:spChg chg="add mod">
          <ac:chgData name="Mitchell Wand" userId="de9b44c55c049659" providerId="LiveId" clId="{940F2F89-52A6-4A45-9E0F-BCA91F8D43E8}" dt="2024-08-15T23:25:11.285" v="692" actId="14100"/>
          <ac:spMkLst>
            <pc:docMk/>
            <pc:sldMk cId="1047057533" sldId="650"/>
            <ac:spMk id="4" creationId="{7CFFC853-8C98-3327-6E43-16E7E6044AD1}"/>
          </ac:spMkLst>
        </pc:spChg>
      </pc:sldChg>
      <pc:sldChg chg="addSp delSp modSp add mod delAnim modAnim modNotesTx">
        <pc:chgData name="Mitchell Wand" userId="de9b44c55c049659" providerId="LiveId" clId="{940F2F89-52A6-4A45-9E0F-BCA91F8D43E8}" dt="2024-08-16T01:37:25.657" v="1700" actId="20577"/>
        <pc:sldMkLst>
          <pc:docMk/>
          <pc:sldMk cId="2758959127" sldId="650"/>
        </pc:sldMkLst>
        <pc:spChg chg="add mod">
          <ac:chgData name="Mitchell Wand" userId="de9b44c55c049659" providerId="LiveId" clId="{940F2F89-52A6-4A45-9E0F-BCA91F8D43E8}" dt="2024-08-16T01:05:24.985" v="1263"/>
          <ac:spMkLst>
            <pc:docMk/>
            <pc:sldMk cId="2758959127" sldId="650"/>
            <ac:spMk id="2" creationId="{7951EEDA-E5F0-97F7-A4AD-526625DFB70E}"/>
          </ac:spMkLst>
        </pc:spChg>
        <pc:spChg chg="add del mod">
          <ac:chgData name="Mitchell Wand" userId="de9b44c55c049659" providerId="LiveId" clId="{940F2F89-52A6-4A45-9E0F-BCA91F8D43E8}" dt="2024-08-16T01:06:01.373" v="1265" actId="478"/>
          <ac:spMkLst>
            <pc:docMk/>
            <pc:sldMk cId="2758959127" sldId="650"/>
            <ac:spMk id="3" creationId="{E8ADCADC-F8BB-F1E8-AA25-823346E00313}"/>
          </ac:spMkLst>
        </pc:spChg>
        <pc:spChg chg="mod topLvl">
          <ac:chgData name="Mitchell Wand" userId="de9b44c55c049659" providerId="LiveId" clId="{940F2F89-52A6-4A45-9E0F-BCA91F8D43E8}" dt="2024-08-16T01:13:55.624" v="1346" actId="6549"/>
          <ac:spMkLst>
            <pc:docMk/>
            <pc:sldMk cId="2758959127" sldId="650"/>
            <ac:spMk id="6" creationId="{F6508D91-C579-84B0-9431-0B9B487CE1D3}"/>
          </ac:spMkLst>
        </pc:spChg>
        <pc:spChg chg="del mod">
          <ac:chgData name="Mitchell Wand" userId="de9b44c55c049659" providerId="LiveId" clId="{940F2F89-52A6-4A45-9E0F-BCA91F8D43E8}" dt="2024-08-16T01:11:48.377" v="1321" actId="478"/>
          <ac:spMkLst>
            <pc:docMk/>
            <pc:sldMk cId="2758959127" sldId="650"/>
            <ac:spMk id="13" creationId="{7EA4B90F-EAFA-CF1D-55AB-F376AFAFEFDF}"/>
          </ac:spMkLst>
        </pc:spChg>
        <pc:spChg chg="del mod topLvl">
          <ac:chgData name="Mitchell Wand" userId="de9b44c55c049659" providerId="LiveId" clId="{940F2F89-52A6-4A45-9E0F-BCA91F8D43E8}" dt="2024-08-16T01:12:01.175" v="1324" actId="478"/>
          <ac:spMkLst>
            <pc:docMk/>
            <pc:sldMk cId="2758959127" sldId="650"/>
            <ac:spMk id="16" creationId="{B748436C-8D17-B54D-91E1-E3C848906159}"/>
          </ac:spMkLst>
        </pc:spChg>
        <pc:spChg chg="add del">
          <ac:chgData name="Mitchell Wand" userId="de9b44c55c049659" providerId="LiveId" clId="{940F2F89-52A6-4A45-9E0F-BCA91F8D43E8}" dt="2024-08-16T01:09:59.627" v="1313" actId="478"/>
          <ac:spMkLst>
            <pc:docMk/>
            <pc:sldMk cId="2758959127" sldId="650"/>
            <ac:spMk id="17" creationId="{40DA0BE6-E42F-DB9E-F57B-1D30B17D833A}"/>
          </ac:spMkLst>
        </pc:spChg>
        <pc:spChg chg="add mod topLvl">
          <ac:chgData name="Mitchell Wand" userId="de9b44c55c049659" providerId="LiveId" clId="{940F2F89-52A6-4A45-9E0F-BCA91F8D43E8}" dt="2024-08-16T01:31:33.203" v="1425" actId="164"/>
          <ac:spMkLst>
            <pc:docMk/>
            <pc:sldMk cId="2758959127" sldId="650"/>
            <ac:spMk id="18" creationId="{2B12FD46-F193-4444-6E4D-ECE09897116E}"/>
          </ac:spMkLst>
        </pc:spChg>
        <pc:spChg chg="add del mod">
          <ac:chgData name="Mitchell Wand" userId="de9b44c55c049659" providerId="LiveId" clId="{940F2F89-52A6-4A45-9E0F-BCA91F8D43E8}" dt="2024-08-16T01:13:59.062" v="1347" actId="478"/>
          <ac:spMkLst>
            <pc:docMk/>
            <pc:sldMk cId="2758959127" sldId="650"/>
            <ac:spMk id="19" creationId="{272B866E-3F3E-BE0A-3E63-60EF7C3CBBCD}"/>
          </ac:spMkLst>
        </pc:spChg>
        <pc:spChg chg="del">
          <ac:chgData name="Mitchell Wand" userId="de9b44c55c049659" providerId="LiveId" clId="{940F2F89-52A6-4A45-9E0F-BCA91F8D43E8}" dt="2024-08-16T01:05:04.981" v="1262" actId="478"/>
          <ac:spMkLst>
            <pc:docMk/>
            <pc:sldMk cId="2758959127" sldId="650"/>
            <ac:spMk id="22" creationId="{A441E197-BED0-FA9C-5D20-07D2F2F94641}"/>
          </ac:spMkLst>
        </pc:spChg>
        <pc:spChg chg="add mod topLvl">
          <ac:chgData name="Mitchell Wand" userId="de9b44c55c049659" providerId="LiveId" clId="{940F2F89-52A6-4A45-9E0F-BCA91F8D43E8}" dt="2024-08-16T01:31:22.911" v="1424" actId="164"/>
          <ac:spMkLst>
            <pc:docMk/>
            <pc:sldMk cId="2758959127" sldId="650"/>
            <ac:spMk id="25" creationId="{0D469130-177D-5B4C-FD59-39D2CD05045F}"/>
          </ac:spMkLst>
        </pc:spChg>
        <pc:spChg chg="add mod topLvl">
          <ac:chgData name="Mitchell Wand" userId="de9b44c55c049659" providerId="LiveId" clId="{940F2F89-52A6-4A45-9E0F-BCA91F8D43E8}" dt="2024-08-16T01:31:41.187" v="1426" actId="164"/>
          <ac:spMkLst>
            <pc:docMk/>
            <pc:sldMk cId="2758959127" sldId="650"/>
            <ac:spMk id="27" creationId="{7DC499AE-AF81-762D-EA06-A652FFF72201}"/>
          </ac:spMkLst>
        </pc:spChg>
        <pc:spChg chg="add mod topLvl">
          <ac:chgData name="Mitchell Wand" userId="de9b44c55c049659" providerId="LiveId" clId="{940F2F89-52A6-4A45-9E0F-BCA91F8D43E8}" dt="2024-08-16T01:31:33.203" v="1425" actId="164"/>
          <ac:spMkLst>
            <pc:docMk/>
            <pc:sldMk cId="2758959127" sldId="650"/>
            <ac:spMk id="28" creationId="{8B8D6245-05D1-25D5-186B-51C303406F65}"/>
          </ac:spMkLst>
        </pc:spChg>
        <pc:spChg chg="mod">
          <ac:chgData name="Mitchell Wand" userId="de9b44c55c049659" providerId="LiveId" clId="{940F2F89-52A6-4A45-9E0F-BCA91F8D43E8}" dt="2024-08-16T01:30:54.741" v="1422" actId="1076"/>
          <ac:spMkLst>
            <pc:docMk/>
            <pc:sldMk cId="2758959127" sldId="650"/>
            <ac:spMk id="790" creationId="{00000000-0000-0000-0000-000000000000}"/>
          </ac:spMkLst>
        </pc:spChg>
        <pc:spChg chg="mod">
          <ac:chgData name="Mitchell Wand" userId="de9b44c55c049659" providerId="LiveId" clId="{940F2F89-52A6-4A45-9E0F-BCA91F8D43E8}" dt="2024-08-16T01:07:23.110" v="1307" actId="20577"/>
          <ac:spMkLst>
            <pc:docMk/>
            <pc:sldMk cId="2758959127" sldId="650"/>
            <ac:spMk id="791" creationId="{00000000-0000-0000-0000-000000000000}"/>
          </ac:spMkLst>
        </pc:spChg>
        <pc:spChg chg="del mod">
          <ac:chgData name="Mitchell Wand" userId="de9b44c55c049659" providerId="LiveId" clId="{940F2F89-52A6-4A45-9E0F-BCA91F8D43E8}" dt="2024-08-16T01:04:58.133" v="1260" actId="478"/>
          <ac:spMkLst>
            <pc:docMk/>
            <pc:sldMk cId="2758959127" sldId="650"/>
            <ac:spMk id="793" creationId="{00000000-0000-0000-0000-000000000000}"/>
          </ac:spMkLst>
        </pc:spChg>
        <pc:spChg chg="del">
          <ac:chgData name="Mitchell Wand" userId="de9b44c55c049659" providerId="LiveId" clId="{940F2F89-52A6-4A45-9E0F-BCA91F8D43E8}" dt="2024-08-16T01:05:04.981" v="1262" actId="478"/>
          <ac:spMkLst>
            <pc:docMk/>
            <pc:sldMk cId="2758959127" sldId="650"/>
            <ac:spMk id="794" creationId="{00000000-0000-0000-0000-000000000000}"/>
          </ac:spMkLst>
        </pc:spChg>
        <pc:spChg chg="del">
          <ac:chgData name="Mitchell Wand" userId="de9b44c55c049659" providerId="LiveId" clId="{940F2F89-52A6-4A45-9E0F-BCA91F8D43E8}" dt="2024-08-16T01:05:04.981" v="1262" actId="478"/>
          <ac:spMkLst>
            <pc:docMk/>
            <pc:sldMk cId="2758959127" sldId="650"/>
            <ac:spMk id="795" creationId="{00000000-0000-0000-0000-000000000000}"/>
          </ac:spMkLst>
        </pc:spChg>
        <pc:spChg chg="del">
          <ac:chgData name="Mitchell Wand" userId="de9b44c55c049659" providerId="LiveId" clId="{940F2F89-52A6-4A45-9E0F-BCA91F8D43E8}" dt="2024-08-16T01:05:04.981" v="1262" actId="478"/>
          <ac:spMkLst>
            <pc:docMk/>
            <pc:sldMk cId="2758959127" sldId="650"/>
            <ac:spMk id="796" creationId="{00000000-0000-0000-0000-000000000000}"/>
          </ac:spMkLst>
        </pc:spChg>
        <pc:spChg chg="del">
          <ac:chgData name="Mitchell Wand" userId="de9b44c55c049659" providerId="LiveId" clId="{940F2F89-52A6-4A45-9E0F-BCA91F8D43E8}" dt="2024-08-16T01:05:04.981" v="1262" actId="478"/>
          <ac:spMkLst>
            <pc:docMk/>
            <pc:sldMk cId="2758959127" sldId="650"/>
            <ac:spMk id="797" creationId="{00000000-0000-0000-0000-000000000000}"/>
          </ac:spMkLst>
        </pc:spChg>
        <pc:grpChg chg="add del mod">
          <ac:chgData name="Mitchell Wand" userId="de9b44c55c049659" providerId="LiveId" clId="{940F2F89-52A6-4A45-9E0F-BCA91F8D43E8}" dt="2024-08-16T01:12:01.175" v="1324" actId="478"/>
          <ac:grpSpMkLst>
            <pc:docMk/>
            <pc:sldMk cId="2758959127" sldId="650"/>
            <ac:grpSpMk id="5" creationId="{74255B8A-D4B5-339D-3071-4FD4945D08BE}"/>
          </ac:grpSpMkLst>
        </pc:grpChg>
        <pc:grpChg chg="del">
          <ac:chgData name="Mitchell Wand" userId="de9b44c55c049659" providerId="LiveId" clId="{940F2F89-52A6-4A45-9E0F-BCA91F8D43E8}" dt="2024-08-16T01:05:00.075" v="1261" actId="478"/>
          <ac:grpSpMkLst>
            <pc:docMk/>
            <pc:sldMk cId="2758959127" sldId="650"/>
            <ac:grpSpMk id="26" creationId="{E5CC8944-95CF-3FC9-32D8-CFC5B81584CA}"/>
          </ac:grpSpMkLst>
        </pc:grpChg>
        <pc:grpChg chg="add del mod">
          <ac:chgData name="Mitchell Wand" userId="de9b44c55c049659" providerId="LiveId" clId="{940F2F89-52A6-4A45-9E0F-BCA91F8D43E8}" dt="2024-08-16T01:30:40.989" v="1420" actId="165"/>
          <ac:grpSpMkLst>
            <pc:docMk/>
            <pc:sldMk cId="2758959127" sldId="650"/>
            <ac:grpSpMk id="29" creationId="{822F5799-7D01-3306-7A2C-CA350C3881E7}"/>
          </ac:grpSpMkLst>
        </pc:grpChg>
        <pc:grpChg chg="add del mod">
          <ac:chgData name="Mitchell Wand" userId="de9b44c55c049659" providerId="LiveId" clId="{940F2F89-52A6-4A45-9E0F-BCA91F8D43E8}" dt="2024-08-16T01:31:06.044" v="1423" actId="165"/>
          <ac:grpSpMkLst>
            <pc:docMk/>
            <pc:sldMk cId="2758959127" sldId="650"/>
            <ac:grpSpMk id="30" creationId="{071B349C-E59A-D4DF-C61B-19C9DC3314DE}"/>
          </ac:grpSpMkLst>
        </pc:grpChg>
        <pc:grpChg chg="add del mod">
          <ac:chgData name="Mitchell Wand" userId="de9b44c55c049659" providerId="LiveId" clId="{940F2F89-52A6-4A45-9E0F-BCA91F8D43E8}" dt="2024-08-16T01:31:06.044" v="1423" actId="165"/>
          <ac:grpSpMkLst>
            <pc:docMk/>
            <pc:sldMk cId="2758959127" sldId="650"/>
            <ac:grpSpMk id="31" creationId="{4AF77D2E-71B6-59AD-5FA6-325BBAA141AC}"/>
          </ac:grpSpMkLst>
        </pc:grpChg>
        <pc:grpChg chg="add mod">
          <ac:chgData name="Mitchell Wand" userId="de9b44c55c049659" providerId="LiveId" clId="{940F2F89-52A6-4A45-9E0F-BCA91F8D43E8}" dt="2024-08-16T01:31:22.911" v="1424" actId="164"/>
          <ac:grpSpMkLst>
            <pc:docMk/>
            <pc:sldMk cId="2758959127" sldId="650"/>
            <ac:grpSpMk id="33" creationId="{27A35737-C436-1602-7789-4A9A83A85FC2}"/>
          </ac:grpSpMkLst>
        </pc:grpChg>
        <pc:grpChg chg="add mod">
          <ac:chgData name="Mitchell Wand" userId="de9b44c55c049659" providerId="LiveId" clId="{940F2F89-52A6-4A45-9E0F-BCA91F8D43E8}" dt="2024-08-16T01:31:33.203" v="1425" actId="164"/>
          <ac:grpSpMkLst>
            <pc:docMk/>
            <pc:sldMk cId="2758959127" sldId="650"/>
            <ac:grpSpMk id="34" creationId="{68204E27-28B1-5856-49A9-64065A18DCFD}"/>
          </ac:grpSpMkLst>
        </pc:grpChg>
        <pc:grpChg chg="add mod">
          <ac:chgData name="Mitchell Wand" userId="de9b44c55c049659" providerId="LiveId" clId="{940F2F89-52A6-4A45-9E0F-BCA91F8D43E8}" dt="2024-08-16T01:31:41.187" v="1426" actId="164"/>
          <ac:grpSpMkLst>
            <pc:docMk/>
            <pc:sldMk cId="2758959127" sldId="650"/>
            <ac:grpSpMk id="35" creationId="{656D970A-2C82-13EF-4924-6844300BAEC5}"/>
          </ac:grpSpMkLst>
        </pc:grpChg>
        <pc:cxnChg chg="add mod topLvl">
          <ac:chgData name="Mitchell Wand" userId="de9b44c55c049659" providerId="LiveId" clId="{940F2F89-52A6-4A45-9E0F-BCA91F8D43E8}" dt="2024-08-16T01:31:22.911" v="1424" actId="164"/>
          <ac:cxnSpMkLst>
            <pc:docMk/>
            <pc:sldMk cId="2758959127" sldId="650"/>
            <ac:cxnSpMk id="21" creationId="{854D6C59-0862-7BB0-35BD-4AD1BDAAB97F}"/>
          </ac:cxnSpMkLst>
        </pc:cxnChg>
        <pc:cxnChg chg="add mod topLvl">
          <ac:chgData name="Mitchell Wand" userId="de9b44c55c049659" providerId="LiveId" clId="{940F2F89-52A6-4A45-9E0F-BCA91F8D43E8}" dt="2024-08-16T01:31:41.187" v="1426" actId="164"/>
          <ac:cxnSpMkLst>
            <pc:docMk/>
            <pc:sldMk cId="2758959127" sldId="650"/>
            <ac:cxnSpMk id="24" creationId="{3D985231-CADE-D4AF-C8F6-0A740A397E8E}"/>
          </ac:cxnSpMkLst>
        </pc:cxnChg>
      </pc:sldChg>
      <pc:sldChg chg="addSp delSp modSp add mod delAnim modNotesTx">
        <pc:chgData name="Mitchell Wand" userId="de9b44c55c049659" providerId="LiveId" clId="{940F2F89-52A6-4A45-9E0F-BCA91F8D43E8}" dt="2024-08-16T01:47:38.211" v="2109" actId="20577"/>
        <pc:sldMkLst>
          <pc:docMk/>
          <pc:sldMk cId="2205985090" sldId="651"/>
        </pc:sldMkLst>
        <pc:spChg chg="add mod">
          <ac:chgData name="Mitchell Wand" userId="de9b44c55c049659" providerId="LiveId" clId="{940F2F89-52A6-4A45-9E0F-BCA91F8D43E8}" dt="2024-08-16T01:46:22.615" v="2066" actId="688"/>
          <ac:spMkLst>
            <pc:docMk/>
            <pc:sldMk cId="2205985090" sldId="651"/>
            <ac:spMk id="4" creationId="{928E4936-95B2-E38C-A7AF-CF637EE37170}"/>
          </ac:spMkLst>
        </pc:spChg>
        <pc:spChg chg="del">
          <ac:chgData name="Mitchell Wand" userId="de9b44c55c049659" providerId="LiveId" clId="{940F2F89-52A6-4A45-9E0F-BCA91F8D43E8}" dt="2024-08-16T01:40:49.378" v="1919" actId="478"/>
          <ac:spMkLst>
            <pc:docMk/>
            <pc:sldMk cId="2205985090" sldId="651"/>
            <ac:spMk id="6" creationId="{D90B9E94-D144-31EE-F41C-52A665C0A9B0}"/>
          </ac:spMkLst>
        </pc:spChg>
        <pc:picChg chg="add mod">
          <ac:chgData name="Mitchell Wand" userId="de9b44c55c049659" providerId="LiveId" clId="{940F2F89-52A6-4A45-9E0F-BCA91F8D43E8}" dt="2024-08-16T01:43:18.159" v="1926" actId="14100"/>
          <ac:picMkLst>
            <pc:docMk/>
            <pc:sldMk cId="2205985090" sldId="651"/>
            <ac:picMk id="1026" creationId="{1C29775D-8ED9-F27D-B8DE-C0EB652748D7}"/>
          </ac:picMkLst>
        </pc:picChg>
      </pc:sldChg>
    </pc:docChg>
  </pc:docChgLst>
</pc:chgInfo>
</file>

<file path=ppt/media/image1.jpeg>
</file>

<file path=ppt/media/image10.jpeg>
</file>

<file path=ppt/media/image11.jpe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0" name="Shape 260"/>
          <p:cNvSpPr>
            <a:spLocks noGrp="1" noRot="1" noChangeAspect="1"/>
          </p:cNvSpPr>
          <p:nvPr>
            <p:ph type="sldImg"/>
          </p:nvPr>
        </p:nvSpPr>
        <p:spPr>
          <a:xfrm>
            <a:off x="1143000" y="685800"/>
            <a:ext cx="4572000" cy="3429000"/>
          </a:xfrm>
          <a:prstGeom prst="rect">
            <a:avLst/>
          </a:prstGeom>
        </p:spPr>
        <p:txBody>
          <a:bodyPr/>
          <a:lstStyle/>
          <a:p>
            <a:endParaRPr/>
          </a:p>
        </p:txBody>
      </p:sp>
      <p:sp>
        <p:nvSpPr>
          <p:cNvPr id="261" name="Shape 26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This module is devoted to a single question: When have I written enough tests?</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Last time, we talked about the important role of testing as a way of communicating the intended behavior of your program. In this module, we'll think about when you've done a good enough job at that.</a:t>
            </a:r>
          </a:p>
          <a:p>
            <a:endParaRPr lang="en-US" dirty="0"/>
          </a:p>
        </p:txBody>
      </p:sp>
    </p:spTree>
    <p:extLst>
      <p:ext uri="{BB962C8B-B14F-4D97-AF65-F5344CB8AC3E}">
        <p14:creationId xmlns:p14="http://schemas.microsoft.com/office/powerpoint/2010/main" val="24359610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endParaRPr lang="en-US" dirty="0"/>
          </a:p>
        </p:txBody>
      </p:sp>
    </p:spTree>
    <p:extLst>
      <p:ext uri="{BB962C8B-B14F-4D97-AF65-F5344CB8AC3E}">
        <p14:creationId xmlns:p14="http://schemas.microsoft.com/office/powerpoint/2010/main" val="3671071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Should we also test with non-numeric inputs?  With an empty input?  With an input that isn't even a string?  </a:t>
            </a:r>
          </a:p>
          <a:p>
            <a:r>
              <a:rPr lang="en-US" dirty="0"/>
              <a:t>That depends on what we can assume about the system in which the lookup tool is embedded.  Which errors should we blame on the SUT, and which errors should be blamed on the surrounding system?</a:t>
            </a:r>
          </a:p>
          <a:p>
            <a:endParaRPr lang="en-US" dirty="0"/>
          </a:p>
        </p:txBody>
      </p:sp>
    </p:spTree>
    <p:extLst>
      <p:ext uri="{BB962C8B-B14F-4D97-AF65-F5344CB8AC3E}">
        <p14:creationId xmlns:p14="http://schemas.microsoft.com/office/powerpoint/2010/main" val="27001333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2916808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Discuss: give example inputs that cover each of these cases.  Note that when we write the tests we don't know (or shouldn't know) what the body of this function looks like.</a:t>
            </a:r>
          </a:p>
        </p:txBody>
      </p:sp>
    </p:spTree>
    <p:extLst>
      <p:ext uri="{BB962C8B-B14F-4D97-AF65-F5344CB8AC3E}">
        <p14:creationId xmlns:p14="http://schemas.microsoft.com/office/powerpoint/2010/main" val="4127529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are some equivalence classes for a </a:t>
            </a:r>
            <a:r>
              <a:rPr lang="en-US" dirty="0" err="1"/>
              <a:t>tictactoe</a:t>
            </a:r>
            <a:r>
              <a:rPr lang="en-US" dirty="0"/>
              <a:t> game.  Making a list like this, on paper, before you actually write any of the tests, will help you make sure that you've covered all the possible cases.  </a:t>
            </a:r>
          </a:p>
          <a:p>
            <a:endParaRPr lang="en-US" dirty="0"/>
          </a:p>
          <a:p>
            <a:r>
              <a:rPr lang="en-US" dirty="0"/>
              <a:t>(There are, of course, many possibly ways of dividing up the space of all states of a </a:t>
            </a:r>
            <a:r>
              <a:rPr lang="en-US" dirty="0" err="1"/>
              <a:t>tictactoe</a:t>
            </a:r>
            <a:r>
              <a:rPr lang="en-US" dirty="0"/>
              <a:t> game)</a:t>
            </a:r>
          </a:p>
          <a:p>
            <a:endParaRPr lang="en-US" dirty="0"/>
          </a:p>
        </p:txBody>
      </p:sp>
    </p:spTree>
    <p:extLst>
      <p:ext uri="{BB962C8B-B14F-4D97-AF65-F5344CB8AC3E}">
        <p14:creationId xmlns:p14="http://schemas.microsoft.com/office/powerpoint/2010/main" val="3868342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noRot="1" noChangeAspect="1"/>
          </p:cNvSpPr>
          <p:nvPr>
            <p:ph type="sldImg"/>
          </p:nvPr>
        </p:nvSpPr>
        <p:spPr>
          <a:xfrm>
            <a:off x="381000" y="685800"/>
            <a:ext cx="6096000" cy="3429000"/>
          </a:xfrm>
          <a:prstGeom prst="rect">
            <a:avLst/>
          </a:prstGeom>
        </p:spPr>
        <p:txBody>
          <a:bodyPr/>
          <a:lstStyle/>
          <a:p>
            <a:endParaRPr/>
          </a:p>
        </p:txBody>
      </p:sp>
      <p:sp>
        <p:nvSpPr>
          <p:cNvPr id="390" name="Shape 390"/>
          <p:cNvSpPr>
            <a:spLocks noGrp="1"/>
          </p:cNvSpPr>
          <p:nvPr>
            <p:ph type="body" sz="quarter" idx="1"/>
          </p:nvPr>
        </p:nvSpPr>
        <p:spPr>
          <a:prstGeom prst="rect">
            <a:avLst/>
          </a:prstGeom>
        </p:spPr>
        <p:txBody>
          <a:bodyPr/>
          <a:lstStyle/>
          <a:p>
            <a:pPr defTabSz="647700">
              <a:defRPr sz="1600">
                <a:latin typeface="+mn-lt"/>
                <a:ea typeface="+mn-ea"/>
                <a:cs typeface="+mn-cs"/>
                <a:sym typeface="Helvetica"/>
              </a:defRPr>
            </a:pPr>
            <a:r>
              <a:rPr dirty="0"/>
              <a:t>Typically, a greater number of errors occurs at the boundaries of an equivalence class rather than at the “center”. </a:t>
            </a:r>
          </a:p>
          <a:p>
            <a:pPr defTabSz="647700">
              <a:defRPr sz="1600">
                <a:latin typeface="+mn-lt"/>
                <a:ea typeface="+mn-ea"/>
                <a:cs typeface="+mn-cs"/>
                <a:sym typeface="Helvetica"/>
              </a:defRPr>
            </a:pPr>
            <a:r>
              <a:rPr dirty="0"/>
              <a:t>Therefore, we specifically look for values that are at the boundaries. </a:t>
            </a:r>
            <a:r>
              <a:rPr lang="en-US" dirty="0"/>
              <a:t> We call these "edge cases" or "corner cases".</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If your input is a list, what if the list is empty?</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Here's another example: </a:t>
            </a:r>
            <a:r>
              <a:rPr lang="en-US" dirty="0" err="1"/>
              <a:t>ComAir's</a:t>
            </a:r>
            <a:r>
              <a:rPr lang="en-US" dirty="0"/>
              <a:t> crew scheduling software (circa 2004, back in the days of 16-bit machines) assumed you'd never have more than 32767 crew changes in a single month.   And in the middle of blizzard, that's exactly what happened!  Oops!</a:t>
            </a:r>
          </a:p>
        </p:txBody>
      </p:sp>
    </p:spTree>
    <p:extLst>
      <p:ext uri="{BB962C8B-B14F-4D97-AF65-F5344CB8AC3E}">
        <p14:creationId xmlns:p14="http://schemas.microsoft.com/office/powerpoint/2010/main" val="29112674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xfrm>
            <a:off x="381000" y="685800"/>
            <a:ext cx="6096000" cy="3429000"/>
          </a:xfrm>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pPr defTabSz="914400">
              <a:defRPr sz="1200"/>
            </a:pPr>
            <a:r>
              <a:rPr dirty="0"/>
              <a:t>&lt;read slide&gt;</a:t>
            </a:r>
            <a:r>
              <a:rPr lang="en-US" dirty="0"/>
              <a:t>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an example.   Should we make this particular error message part of the specification? Or is this an example of over-specification?  Discuss.</a:t>
            </a:r>
          </a:p>
          <a:p>
            <a:endParaRPr lang="en-US" dirty="0"/>
          </a:p>
        </p:txBody>
      </p:sp>
    </p:spTree>
    <p:extLst>
      <p:ext uri="{BB962C8B-B14F-4D97-AF65-F5344CB8AC3E}">
        <p14:creationId xmlns:p14="http://schemas.microsoft.com/office/powerpoint/2010/main" val="37340670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r>
              <a:rPr lang="en-US" dirty="0"/>
              <a:t>Let's change the subject a little.   When we write a test, what are we testing </a:t>
            </a:r>
            <a:r>
              <a:rPr lang="en-US" b="1" i="1" dirty="0"/>
              <a:t>for? </a:t>
            </a:r>
            <a:r>
              <a:rPr lang="en-US" b="0" i="0" dirty="0"/>
              <a:t> What does it mean for a test to succeed? </a:t>
            </a:r>
            <a:r>
              <a:rPr lang="en-US" dirty="0"/>
              <a:t>W</a:t>
            </a:r>
            <a:r>
              <a:rPr dirty="0"/>
              <a:t>e call the part of the test that checks for the correct behavior the “oracle”. </a:t>
            </a:r>
            <a:endParaRPr lang="en-US" dirty="0"/>
          </a:p>
          <a:p>
            <a:endParaRPr lang="en-US" dirty="0"/>
          </a:p>
          <a:p>
            <a:r>
              <a:rPr dirty="0"/>
              <a:t>(Read slide)</a:t>
            </a:r>
            <a:endParaRPr lang="en-US" dirty="0"/>
          </a:p>
          <a:p>
            <a:endParaRPr lang="en-US" dirty="0"/>
          </a:p>
          <a:p>
            <a:r>
              <a:rPr lang="en-US" dirty="0"/>
              <a:t>But watch out for that last one….</a:t>
            </a:r>
          </a:p>
          <a:p>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r>
              <a:rPr lang="en-US" dirty="0"/>
              <a:t>If your module is supposed to return an answer, then the kinds of tests we've written so far will suffice.</a:t>
            </a:r>
          </a:p>
          <a:p>
            <a:endParaRPr lang="en-US" dirty="0"/>
          </a:p>
          <a:p>
            <a:r>
              <a:rPr lang="en-US" dirty="0"/>
              <a:t>OTOH, the goal of our module might be to have some effect on a human user (via a web display or console.log), on the network (via http calls or the like), or on some external database. We may not be able to directly observe the effect of our module on any of these. </a:t>
            </a:r>
          </a:p>
          <a:p>
            <a:endParaRPr lang="en-US" dirty="0"/>
          </a:p>
          <a:p>
            <a:r>
              <a:rPr lang="en-US" dirty="0"/>
              <a:t>Worse yet, the effects of our module take place in the real world, where we probably can’t undo them.  This is all bad. If you are working on a system which sends an email to customer after an operation, how will you test it? You don’t want to send a real email every time you test.</a:t>
            </a:r>
            <a:endParaRPr dirty="0"/>
          </a:p>
        </p:txBody>
      </p:sp>
    </p:spTree>
    <p:extLst>
      <p:ext uri="{BB962C8B-B14F-4D97-AF65-F5344CB8AC3E}">
        <p14:creationId xmlns:p14="http://schemas.microsoft.com/office/powerpoint/2010/main" val="3457865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module is divided into 3 lessons: &lt;read slide&gt;</a:t>
            </a:r>
          </a:p>
        </p:txBody>
      </p:sp>
    </p:spTree>
    <p:extLst>
      <p:ext uri="{BB962C8B-B14F-4D97-AF65-F5344CB8AC3E}">
        <p14:creationId xmlns:p14="http://schemas.microsoft.com/office/powerpoint/2010/main" val="2193536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One solution to this dilemma is to use a </a:t>
            </a:r>
            <a:r>
              <a:rPr lang="en-US" i="1" dirty="0"/>
              <a:t>test double. </a:t>
            </a:r>
            <a:r>
              <a:rPr lang="en-US" dirty="0"/>
              <a:t>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a:p>
            <a:pPr defTabSz="914400">
              <a:defRPr sz="1200"/>
            </a:pPr>
            <a:endParaRPr lang="en-US" dirty="0"/>
          </a:p>
          <a:p>
            <a:pPr defTabSz="914400">
              <a:defRPr sz="1200"/>
            </a:pPr>
            <a:r>
              <a:rPr lang="en-US" dirty="0"/>
              <a:t>Many packages have associated tools for building mocks.  For example, IP1 uses a package called </a:t>
            </a:r>
            <a:r>
              <a:rPr lang="en-US" b="1" dirty="0" err="1"/>
              <a:t>mockingoose</a:t>
            </a:r>
            <a:r>
              <a:rPr lang="en-US" b="0" dirty="0"/>
              <a:t>, which creates a test double for the MongoDB database that we will use for our project.</a:t>
            </a:r>
            <a:endParaRPr lang="en-US" dirty="0"/>
          </a:p>
          <a:p>
            <a:endParaRPr dirty="0"/>
          </a:p>
        </p:txBody>
      </p:sp>
    </p:spTree>
    <p:extLst>
      <p:ext uri="{BB962C8B-B14F-4D97-AF65-F5344CB8AC3E}">
        <p14:creationId xmlns:p14="http://schemas.microsoft.com/office/powerpoint/2010/main" val="20664067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You'll also find some examples in the Activities package for this Lecture, under </a:t>
            </a:r>
            <a:r>
              <a:rPr lang="en-US" dirty="0" err="1"/>
              <a:t>src</a:t>
            </a:r>
            <a:r>
              <a:rPr lang="en-US" dirty="0"/>
              <a:t>/</a:t>
            </a:r>
            <a:r>
              <a:rPr lang="en-US" dirty="0" err="1"/>
              <a:t>mocksExample</a:t>
            </a:r>
            <a:r>
              <a:rPr lang="en-US" dirty="0"/>
              <a:t> .</a:t>
            </a:r>
          </a:p>
          <a:p>
            <a:endParaRPr lang="en-US" dirty="0"/>
          </a:p>
          <a:p>
            <a:endParaRPr lang="en-US" dirty="0"/>
          </a:p>
        </p:txBody>
      </p:sp>
    </p:spTree>
    <p:extLst>
      <p:ext uri="{BB962C8B-B14F-4D97-AF65-F5344CB8AC3E}">
        <p14:creationId xmlns:p14="http://schemas.microsoft.com/office/powerpoint/2010/main" val="26554127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return to the main subject of this lecture: "When have I written enough tests?"</a:t>
            </a:r>
          </a:p>
          <a:p>
            <a:endParaRPr lang="en-US" dirty="0"/>
          </a:p>
          <a:p>
            <a:r>
              <a:rPr lang="en-US" dirty="0"/>
              <a:t>Previously, we assumed that we did not know anything about the implementation (except for the names of things).  But once you have an implementation, you have more information available, and we can use that information to look more closely at the question of whether you've written all the tests you need.</a:t>
            </a:r>
          </a:p>
          <a:p>
            <a:endParaRPr lang="en-US" dirty="0"/>
          </a:p>
          <a:p>
            <a:r>
              <a:rPr lang="en-US" dirty="0"/>
              <a:t>In particular, we can check to see whether your tests test all of your code. This is called "code coverage"</a:t>
            </a:r>
          </a:p>
          <a:p>
            <a:endParaRPr lang="en-US" dirty="0"/>
          </a:p>
          <a:p>
            <a:r>
              <a:rPr lang="en-US" dirty="0"/>
              <a:t>If the code isn't run by any of your tests, then it's definitely not tested.</a:t>
            </a:r>
          </a:p>
          <a:p>
            <a:endParaRPr lang="en-US" dirty="0"/>
          </a:p>
          <a:p>
            <a:r>
              <a:rPr lang="en-US" dirty="0"/>
              <a:t>&lt;no need to read slide&gt;</a:t>
            </a:r>
          </a:p>
        </p:txBody>
      </p:sp>
    </p:spTree>
    <p:extLst>
      <p:ext uri="{BB962C8B-B14F-4D97-AF65-F5344CB8AC3E}">
        <p14:creationId xmlns:p14="http://schemas.microsoft.com/office/powerpoint/2010/main" val="31858861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Shape 415"/>
          <p:cNvSpPr>
            <a:spLocks noGrp="1" noRot="1" noChangeAspect="1"/>
          </p:cNvSpPr>
          <p:nvPr>
            <p:ph type="sldImg"/>
          </p:nvPr>
        </p:nvSpPr>
        <p:spPr>
          <a:xfrm>
            <a:off x="381000" y="685800"/>
            <a:ext cx="6096000" cy="3429000"/>
          </a:xfrm>
          <a:prstGeom prst="rect">
            <a:avLst/>
          </a:prstGeom>
        </p:spPr>
        <p:txBody>
          <a:bodyPr/>
          <a:lstStyle/>
          <a:p>
            <a:endParaRPr/>
          </a:p>
        </p:txBody>
      </p:sp>
      <p:sp>
        <p:nvSpPr>
          <p:cNvPr id="416" name="Shape 416"/>
          <p:cNvSpPr>
            <a:spLocks noGrp="1"/>
          </p:cNvSpPr>
          <p:nvPr>
            <p:ph type="body" sz="quarter" idx="1"/>
          </p:nvPr>
        </p:nvSpPr>
        <p:spPr>
          <a:prstGeom prst="rect">
            <a:avLst/>
          </a:prstGeom>
        </p:spPr>
        <p:txBody>
          <a:bodyPr/>
          <a:lstStyle/>
          <a:p>
            <a:pPr defTabSz="914400">
              <a:defRPr sz="1200"/>
            </a:pPr>
            <a:r>
              <a:rPr lang="en-US" dirty="0"/>
              <a:t>There are many different measures of code coverage.  Here are three: &lt;read slide&gt;</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a:spLocks noGrp="1" noRot="1" noChangeAspect="1"/>
          </p:cNvSpPr>
          <p:nvPr>
            <p:ph type="sldImg"/>
          </p:nvPr>
        </p:nvSpPr>
        <p:spPr>
          <a:xfrm>
            <a:off x="381000" y="685800"/>
            <a:ext cx="6096000" cy="3429000"/>
          </a:xfrm>
          <a:prstGeom prst="rect">
            <a:avLst/>
          </a:prstGeom>
        </p:spPr>
        <p:txBody>
          <a:bodyPr/>
          <a:lstStyle/>
          <a:p>
            <a:endParaRPr/>
          </a:p>
        </p:txBody>
      </p:sp>
      <p:sp>
        <p:nvSpPr>
          <p:cNvPr id="422" name="Shape 422"/>
          <p:cNvSpPr>
            <a:spLocks noGrp="1"/>
          </p:cNvSpPr>
          <p:nvPr>
            <p:ph type="body" sz="quarter" idx="1"/>
          </p:nvPr>
        </p:nvSpPr>
        <p:spPr>
          <a:prstGeom prst="rect">
            <a:avLst/>
          </a:prstGeom>
        </p:spPr>
        <p:txBody>
          <a:bodyPr/>
          <a:lstStyle/>
          <a:p>
            <a:pPr defTabSz="914400">
              <a:defRPr sz="1800"/>
            </a:pPr>
            <a:r>
              <a:rPr lang="en-US" dirty="0"/>
              <a:t>Statement coverage is the percentage of statements exercised by the test suite.  A similar notion is "line coverage."  This is the crudest measure of coverage.</a:t>
            </a:r>
            <a:endParaRPr sz="3600"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 name="Shape 777"/>
          <p:cNvSpPr>
            <a:spLocks noGrp="1" noRot="1" noChangeAspect="1"/>
          </p:cNvSpPr>
          <p:nvPr>
            <p:ph type="sldImg"/>
          </p:nvPr>
        </p:nvSpPr>
        <p:spPr>
          <a:xfrm>
            <a:off x="381000" y="685800"/>
            <a:ext cx="6096000" cy="3429000"/>
          </a:xfrm>
          <a:prstGeom prst="rect">
            <a:avLst/>
          </a:prstGeom>
        </p:spPr>
        <p:txBody>
          <a:bodyPr/>
          <a:lstStyle/>
          <a:p>
            <a:endParaRPr/>
          </a:p>
        </p:txBody>
      </p:sp>
      <p:sp>
        <p:nvSpPr>
          <p:cNvPr id="778" name="Shape 778"/>
          <p:cNvSpPr>
            <a:spLocks noGrp="1"/>
          </p:cNvSpPr>
          <p:nvPr>
            <p:ph type="body" sz="quarter" idx="1"/>
          </p:nvPr>
        </p:nvSpPr>
        <p:spPr>
          <a:prstGeom prst="rect">
            <a:avLst/>
          </a:prstGeom>
        </p:spPr>
        <p:txBody>
          <a:bodyPr/>
          <a:lstStyle/>
          <a:p>
            <a:pPr defTabSz="914400">
              <a:defRPr sz="1500"/>
            </a:pPr>
            <a:r>
              <a:rPr lang="en-US" dirty="0"/>
              <a:t>A better </a:t>
            </a:r>
            <a:r>
              <a:rPr dirty="0"/>
              <a:t>criterion is the </a:t>
            </a:r>
            <a:r>
              <a:rPr u="sng" dirty="0"/>
              <a:t>branch testing criterion</a:t>
            </a:r>
            <a:r>
              <a:rPr dirty="0"/>
              <a:t>, which states that each branch in the CFG should be executed at least once.</a:t>
            </a:r>
            <a:endParaRPr sz="3000" dirty="0"/>
          </a:p>
          <a:p>
            <a:pPr defTabSz="914400">
              <a:defRPr sz="1500"/>
            </a:pPr>
            <a:r>
              <a:rPr dirty="0"/>
              <a:t>We say that the branch testing criterion </a:t>
            </a:r>
            <a:r>
              <a:rPr u="sng" dirty="0"/>
              <a:t>subsumes</a:t>
            </a:r>
            <a:r>
              <a:rPr dirty="0"/>
              <a:t> the statement testing criterion </a:t>
            </a:r>
            <a:endParaRPr sz="3000" dirty="0"/>
          </a:p>
          <a:p>
            <a:pPr defTabSz="914400">
              <a:defRPr sz="1500"/>
            </a:pPr>
            <a:r>
              <a:rPr dirty="0"/>
              <a:t>…because if a test suite satisfies the branch testing criterion for a given program, then it also satisfies the statement testing criterion for that program</a:t>
            </a:r>
            <a:endParaRPr sz="3000"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 name="Shape 787"/>
          <p:cNvSpPr>
            <a:spLocks noGrp="1" noRot="1" noChangeAspect="1"/>
          </p:cNvSpPr>
          <p:nvPr>
            <p:ph type="sldImg"/>
          </p:nvPr>
        </p:nvSpPr>
        <p:spPr>
          <a:xfrm>
            <a:off x="381000" y="685800"/>
            <a:ext cx="6096000" cy="3429000"/>
          </a:xfrm>
          <a:prstGeom prst="rect">
            <a:avLst/>
          </a:prstGeom>
        </p:spPr>
        <p:txBody>
          <a:bodyPr/>
          <a:lstStyle/>
          <a:p>
            <a:endParaRPr/>
          </a:p>
        </p:txBody>
      </p:sp>
      <p:sp>
        <p:nvSpPr>
          <p:cNvPr id="788" name="Shape 788"/>
          <p:cNvSpPr>
            <a:spLocks noGrp="1"/>
          </p:cNvSpPr>
          <p:nvPr>
            <p:ph type="body" sz="quarter" idx="1"/>
          </p:nvPr>
        </p:nvSpPr>
        <p:spPr>
          <a:prstGeom prst="rect">
            <a:avLst/>
          </a:prstGeom>
        </p:spPr>
        <p:txBody>
          <a:bodyPr/>
          <a:lstStyle/>
          <a:p>
            <a:pPr defTabSz="914400">
              <a:defRPr sz="1700"/>
            </a:pPr>
            <a:r>
              <a:rPr dirty="0"/>
              <a:t>Many forms of coverage can be computed automatically using automated tools</a:t>
            </a:r>
          </a:p>
          <a:p>
            <a:pPr defTabSz="914400">
              <a:defRPr sz="1700"/>
            </a:pPr>
            <a:r>
              <a:rPr dirty="0"/>
              <a:t>This is typically done by instrumenting the program so that whenever a statement/block is executed, a corresponding counter is updated.</a:t>
            </a:r>
          </a:p>
          <a:p>
            <a:pPr defTabSz="914400">
              <a:defRPr sz="1700"/>
            </a:pPr>
            <a:r>
              <a:rPr lang="en-US" dirty="0"/>
              <a:t>For us, jest --coverage will do the job nicely.</a:t>
            </a:r>
          </a:p>
          <a:p>
            <a:pPr defTabSz="914400">
              <a:defRPr sz="1700"/>
            </a:pPr>
            <a:r>
              <a:rPr lang="en-US" dirty="0"/>
              <a:t>Other languages have similar tools.</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 name="Shape 798"/>
          <p:cNvSpPr>
            <a:spLocks noGrp="1" noRot="1" noChangeAspect="1"/>
          </p:cNvSpPr>
          <p:nvPr>
            <p:ph type="sldImg"/>
          </p:nvPr>
        </p:nvSpPr>
        <p:spPr>
          <a:xfrm>
            <a:off x="381000" y="685800"/>
            <a:ext cx="6096000" cy="3429000"/>
          </a:xfrm>
          <a:prstGeom prst="rect">
            <a:avLst/>
          </a:prstGeom>
        </p:spPr>
        <p:txBody>
          <a:bodyPr/>
          <a:lstStyle/>
          <a:p>
            <a:endParaRPr/>
          </a:p>
        </p:txBody>
      </p:sp>
      <p:sp>
        <p:nvSpPr>
          <p:cNvPr id="799" name="Shape 799"/>
          <p:cNvSpPr>
            <a:spLocks noGrp="1"/>
          </p:cNvSpPr>
          <p:nvPr>
            <p:ph type="body" sz="quarter" idx="1"/>
          </p:nvPr>
        </p:nvSpPr>
        <p:spPr>
          <a:prstGeom prst="rect">
            <a:avLst/>
          </a:prstGeom>
        </p:spPr>
        <p:txBody>
          <a:bodyPr/>
          <a:lstStyle/>
          <a:p>
            <a:r>
              <a:rPr lang="en-US" dirty="0"/>
              <a:t>Observe that (1,22) covers the true branches, and (0,-10) covers the false branches.  So all branches are covered.</a:t>
            </a:r>
          </a:p>
          <a:p>
            <a:endParaRPr lang="en-US" dirty="0"/>
          </a:p>
          <a:p>
            <a:r>
              <a:rPr lang="en-US" dirty="0"/>
              <a:t>BUT &lt;click&gt;</a:t>
            </a:r>
          </a:p>
          <a:p>
            <a:endParaRPr lang="en-US" dirty="0"/>
          </a:p>
          <a:p>
            <a:r>
              <a:rPr lang="en-US" dirty="0"/>
              <a:t>(0,1) follows a path with one false branch and one true branch, reaching y/z with z = 0.</a:t>
            </a:r>
          </a:p>
          <a:p>
            <a:endParaRPr lang="en-US" dirty="0"/>
          </a:p>
          <a:p>
            <a:endParaRPr lang="en-US" dirty="0"/>
          </a:p>
        </p:txBody>
      </p:sp>
    </p:spTree>
    <p:extLst>
      <p:ext uri="{BB962C8B-B14F-4D97-AF65-F5344CB8AC3E}">
        <p14:creationId xmlns:p14="http://schemas.microsoft.com/office/powerpoint/2010/main" val="40409270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defTabSz="914400">
              <a:defRPr sz="1200"/>
            </a:pPr>
            <a:r>
              <a:rPr lang="en-US" dirty="0"/>
              <a:t>The next testing criterion we consider is path testing.  The preceding example tested every branch, but it missed a path that led to a crash.</a:t>
            </a:r>
          </a:p>
          <a:p>
            <a:pPr defTabSz="914400">
              <a:defRPr sz="1200"/>
            </a:pPr>
            <a:endParaRPr lang="en-US" dirty="0"/>
          </a:p>
          <a:p>
            <a:pPr defTabSz="914400">
              <a:defRPr sz="1200"/>
            </a:pPr>
            <a:r>
              <a:rPr lang="en-US" dirty="0"/>
              <a:t>The number of paths can be exponential in the number of branches, as it is here.</a:t>
            </a:r>
          </a:p>
          <a:p>
            <a:pPr defTabSz="914400">
              <a:defRPr sz="1200"/>
            </a:pPr>
            <a:endParaRPr lang="en-US" dirty="0"/>
          </a:p>
          <a:p>
            <a:pPr defTabSz="914400">
              <a:defRPr sz="1200"/>
            </a:pPr>
            <a:r>
              <a:rPr lang="en-US" dirty="0"/>
              <a:t>Worse yet, in the presence of loops, the number of paths may be infinite.</a:t>
            </a:r>
          </a:p>
          <a:p>
            <a:pPr defTabSz="914400">
              <a:defRPr sz="1200"/>
            </a:pPr>
            <a:endParaRPr lang="en-US" dirty="0"/>
          </a:p>
          <a:p>
            <a:pPr defTabSz="914400">
              <a:defRPr sz="1200"/>
            </a:pPr>
            <a:endParaRPr lang="en-US" dirty="0"/>
          </a:p>
          <a:p>
            <a:pPr defTabSz="914400">
              <a:defRPr sz="1200"/>
            </a:pPr>
            <a:r>
              <a:rPr lang="en-US" dirty="0"/>
              <a:t>Discuss: How would you test the code with loops in it?</a:t>
            </a:r>
          </a:p>
          <a:p>
            <a:pPr defTabSz="914400">
              <a:defRPr sz="1200"/>
            </a:pPr>
            <a:endParaRPr lang="en-US" dirty="0"/>
          </a:p>
          <a:p>
            <a:pPr defTabSz="914400">
              <a:defRPr sz="1200"/>
            </a:pPr>
            <a:r>
              <a:rPr lang="en-US" dirty="0"/>
              <a:t>&lt;Possible answers:  Modify the code to keep a count of the number of times the loop has been executed, and put a limit on the number of times through the loop.   What happens if we run the loop 0 times, 1 time, 2 times?  Maybe choose a large but realistic value for the bound. &gt;</a:t>
            </a:r>
          </a:p>
          <a:p>
            <a:endParaRPr lang="en-US" dirty="0"/>
          </a:p>
        </p:txBody>
      </p:sp>
    </p:spTree>
    <p:extLst>
      <p:ext uri="{BB962C8B-B14F-4D97-AF65-F5344CB8AC3E}">
        <p14:creationId xmlns:p14="http://schemas.microsoft.com/office/powerpoint/2010/main" val="2454589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Maybe we can defeat this exponential blow up by having smarter tools.  &lt;read slide&gt;</a:t>
            </a:r>
          </a:p>
        </p:txBody>
      </p:sp>
    </p:spTree>
    <p:extLst>
      <p:ext uri="{BB962C8B-B14F-4D97-AF65-F5344CB8AC3E}">
        <p14:creationId xmlns:p14="http://schemas.microsoft.com/office/powerpoint/2010/main" val="388842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lang="en-US" dirty="0"/>
              <a:t>&lt;read slide&gt;</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much-feared Blue Screen of Death (how many of you have actually seen one of these).</a:t>
            </a:r>
          </a:p>
          <a:p>
            <a:r>
              <a:rPr lang="en-US" dirty="0"/>
              <a:t>&lt;Discuss&gt;</a:t>
            </a:r>
          </a:p>
          <a:p>
            <a:r>
              <a:rPr lang="en-US" dirty="0"/>
              <a:t>These used to come up whenever a Windows device driver crashed, which used to be pretty often.</a:t>
            </a:r>
          </a:p>
          <a:p>
            <a:r>
              <a:rPr lang="en-US" dirty="0"/>
              <a:t>&lt;click&gt;</a:t>
            </a:r>
          </a:p>
          <a:p>
            <a:r>
              <a:rPr lang="en-US" dirty="0"/>
              <a:t>But it was (mostly) eliminated when Microsoft inserted a smart analysis tool (called SLAM/BLAST) into its development toolchain.  They required all driver code to pass this test-- many of you are too young to have seen one of these, UNTIL…</a:t>
            </a:r>
          </a:p>
        </p:txBody>
      </p:sp>
    </p:spTree>
    <p:extLst>
      <p:ext uri="{BB962C8B-B14F-4D97-AF65-F5344CB8AC3E}">
        <p14:creationId xmlns:p14="http://schemas.microsoft.com/office/powerpoint/2010/main" val="3925485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br>
              <a:rPr lang="en-US" dirty="0"/>
            </a:br>
            <a:r>
              <a:rPr lang="en-US" dirty="0"/>
              <a:t>thanks to a bug in CrowdStrike's automated content validator tool, a template containing "problematic" content data leading to the out-of-bound memory condition which would trigger Microsoft systems to crash, was cleared for delivery</a:t>
            </a:r>
          </a:p>
        </p:txBody>
      </p:sp>
    </p:spTree>
    <p:extLst>
      <p:ext uri="{BB962C8B-B14F-4D97-AF65-F5344CB8AC3E}">
        <p14:creationId xmlns:p14="http://schemas.microsoft.com/office/powerpoint/2010/main" val="4935277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brings us to Lesson 3.3: Adversarial testing.   This is yet another way of judging whether you have written enough tests.</a:t>
            </a:r>
          </a:p>
          <a:p>
            <a:endParaRPr lang="en-US" dirty="0"/>
          </a:p>
        </p:txBody>
      </p:sp>
    </p:spTree>
    <p:extLst>
      <p:ext uri="{BB962C8B-B14F-4D97-AF65-F5344CB8AC3E}">
        <p14:creationId xmlns:p14="http://schemas.microsoft.com/office/powerpoint/2010/main" val="41507674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Shape 823"/>
          <p:cNvSpPr>
            <a:spLocks noGrp="1" noRot="1" noChangeAspect="1"/>
          </p:cNvSpPr>
          <p:nvPr>
            <p:ph type="sldImg"/>
          </p:nvPr>
        </p:nvSpPr>
        <p:spPr>
          <a:xfrm>
            <a:off x="381000" y="685800"/>
            <a:ext cx="6096000" cy="3429000"/>
          </a:xfrm>
          <a:prstGeom prst="rect">
            <a:avLst/>
          </a:prstGeom>
        </p:spPr>
        <p:txBody>
          <a:bodyPr/>
          <a:lstStyle/>
          <a:p>
            <a:endParaRPr/>
          </a:p>
        </p:txBody>
      </p:sp>
      <p:sp>
        <p:nvSpPr>
          <p:cNvPr id="824" name="Shape 824"/>
          <p:cNvSpPr>
            <a:spLocks noGrp="1"/>
          </p:cNvSpPr>
          <p:nvPr>
            <p:ph type="body" sz="quarter" idx="1"/>
          </p:nvPr>
        </p:nvSpPr>
        <p:spPr>
          <a:prstGeom prst="rect">
            <a:avLst/>
          </a:prstGeom>
        </p:spPr>
        <p:txBody>
          <a:bodyPr/>
          <a:lstStyle/>
          <a:p>
            <a:r>
              <a:rPr dirty="0"/>
              <a:t>(Read slide, then discuss)</a:t>
            </a:r>
          </a:p>
          <a:p>
            <a:endParaRPr dirty="0"/>
          </a:p>
          <a:p>
            <a:r>
              <a:rPr dirty="0"/>
              <a:t>Note that the strawman is probably something that we should do for particular faults that we really want to make sure we are testing for, and it is a good strategy to have in your back pocket. But, there are definitely problems with applying this at scale…</a:t>
            </a: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  *very* time intensive to inject bugs</a:t>
            </a:r>
            <a:endParaRPr dirty="0"/>
          </a:p>
          <a:p>
            <a:pPr marL="240631" indent="-240631">
              <a:buSzPct val="100000"/>
              <a:buChar char="*"/>
            </a:pPr>
            <a:r>
              <a:rPr dirty="0"/>
              <a:t>Do we write realistic bugs?</a:t>
            </a:r>
            <a:r>
              <a:rPr lang="en-US" dirty="0"/>
              <a:t>  (</a:t>
            </a:r>
            <a:r>
              <a:rPr lang="en-US" dirty="0" err="1"/>
              <a:t>eg</a:t>
            </a:r>
            <a:r>
              <a:rPr lang="en-US" dirty="0"/>
              <a:t>, "sort everything except arrays of length 42")</a:t>
            </a:r>
            <a:endParaRPr dirty="0"/>
          </a:p>
          <a:p>
            <a:pPr marL="240631" indent="-240631">
              <a:buSzPct val="100000"/>
              <a:buChar char="*"/>
            </a:pPr>
            <a:r>
              <a:rPr dirty="0"/>
              <a:t>Do we inject all of the possible bugs?</a:t>
            </a:r>
            <a:r>
              <a:rPr lang="en-US" dirty="0"/>
              <a:t>  No idea whether the bugs we inject manually cover the likely bugs.</a:t>
            </a: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 name="Shape 834"/>
          <p:cNvSpPr>
            <a:spLocks noGrp="1" noRot="1" noChangeAspect="1"/>
          </p:cNvSpPr>
          <p:nvPr>
            <p:ph type="sldImg"/>
          </p:nvPr>
        </p:nvSpPr>
        <p:spPr>
          <a:xfrm>
            <a:off x="381000" y="685800"/>
            <a:ext cx="6096000" cy="3429000"/>
          </a:xfrm>
          <a:prstGeom prst="rect">
            <a:avLst/>
          </a:prstGeom>
        </p:spPr>
        <p:txBody>
          <a:bodyPr/>
          <a:lstStyle/>
          <a:p>
            <a:endParaRPr/>
          </a:p>
        </p:txBody>
      </p:sp>
      <p:sp>
        <p:nvSpPr>
          <p:cNvPr id="835" name="Shape 835"/>
          <p:cNvSpPr>
            <a:spLocks noGrp="1"/>
          </p:cNvSpPr>
          <p:nvPr>
            <p:ph type="body" sz="quarter" idx="1"/>
          </p:nvPr>
        </p:nvSpPr>
        <p:spPr>
          <a:prstGeom prst="rect">
            <a:avLst/>
          </a:prstGeom>
        </p:spPr>
        <p:txBody>
          <a:bodyPr/>
          <a:lstStyle/>
          <a:p>
            <a:r>
              <a:rPr lang="en-US" dirty="0"/>
              <a:t>The idea of "mutation testing" is that most defects are the result of simple errors.  (Is this a realistic assumption?  Spoiler alert: it's realistic enough!)</a:t>
            </a:r>
          </a:p>
          <a:p>
            <a:endParaRPr lang="en-US" dirty="0"/>
          </a:p>
          <a:p>
            <a:r>
              <a:rPr lang="en-US" dirty="0"/>
              <a:t> In mutation testing, the adversary generates buggy code by making simple changes.  Generating buggy code in this way is clearly automatable.</a:t>
            </a:r>
          </a:p>
          <a:p>
            <a:endParaRPr lang="en-US" dirty="0"/>
          </a:p>
          <a:p>
            <a:r>
              <a:rPr lang="en-US" dirty="0"/>
              <a:t>Note that this is the kind of mistake that </a:t>
            </a:r>
            <a:r>
              <a:rPr lang="en-US" b="1" dirty="0"/>
              <a:t>you</a:t>
            </a:r>
            <a:r>
              <a:rPr lang="en-US" b="0" dirty="0"/>
              <a:t> might make if you were in a hurry, or tired, or it was late at night.</a:t>
            </a:r>
            <a:endParaRPr lang="en-US" dirty="0"/>
          </a:p>
          <a:p>
            <a:endParaRPr lang="en-US" dirty="0"/>
          </a:p>
          <a:p>
            <a:r>
              <a:rPr lang="en-US" dirty="0"/>
              <a:t>Snidely Whiplash (over there on the right) asks "can you tell the difference"?</a:t>
            </a:r>
          </a:p>
          <a:p>
            <a:endParaRPr lang="en-US" dirty="0"/>
          </a:p>
          <a:p>
            <a:r>
              <a:rPr lang="en-US" dirty="0"/>
              <a:t>(Recall that a while ago we promised you help in making sure that your regions have the right boundaries.   This will help!)</a:t>
            </a:r>
            <a:endParaRPr dirty="0"/>
          </a:p>
        </p:txBody>
      </p:sp>
    </p:spTree>
    <p:extLst>
      <p:ext uri="{BB962C8B-B14F-4D97-AF65-F5344CB8AC3E}">
        <p14:creationId xmlns:p14="http://schemas.microsoft.com/office/powerpoint/2010/main" val="30231196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opponent starts by running your tests against your code (this is called the "dry run").  It then generates a set of modified versions of your code.   These are called the "mutants".   Some mutations introduce bugs (here, mutants 1 and 2).  Some mutations may be benign (here mutant 3).  </a:t>
            </a:r>
          </a:p>
          <a:p>
            <a:endParaRPr lang="en-US" dirty="0"/>
          </a:p>
        </p:txBody>
      </p:sp>
    </p:spTree>
    <p:extLst>
      <p:ext uri="{BB962C8B-B14F-4D97-AF65-F5344CB8AC3E}">
        <p14:creationId xmlns:p14="http://schemas.microsoft.com/office/powerpoint/2010/main" val="1596114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each round of the game, your tests are run against each of the mutants.  Your tests will reject some of the mutants-- they are definitely buggy because they don't pass your tests.   We say those mutants are "dead". </a:t>
            </a:r>
          </a:p>
        </p:txBody>
      </p:sp>
    </p:spTree>
    <p:extLst>
      <p:ext uri="{BB962C8B-B14F-4D97-AF65-F5344CB8AC3E}">
        <p14:creationId xmlns:p14="http://schemas.microsoft.com/office/powerpoint/2010/main" val="35118016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about mutant #3?  Remember that the opponent doesn't have a reference solution or reference tests, so some of the mutants they generate may be innocuous.   You get to see exactly what was changed in mutant #3 (and any other surviving mutant), so you can inspect each surviving mutant by hand to decide.</a:t>
            </a:r>
          </a:p>
        </p:txBody>
      </p:sp>
    </p:spTree>
    <p:extLst>
      <p:ext uri="{BB962C8B-B14F-4D97-AF65-F5344CB8AC3E}">
        <p14:creationId xmlns:p14="http://schemas.microsoft.com/office/powerpoint/2010/main" val="16028593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Here, we imagine that you've decided that mutant #3 wasn't really bug: it was a change that doesn't affect the successful operation of your program.</a:t>
            </a:r>
          </a:p>
          <a:p>
            <a:endParaRPr lang="en-US" dirty="0"/>
          </a:p>
          <a:p>
            <a:r>
              <a:rPr lang="en-US" dirty="0"/>
              <a:t>You've killed all the buggy mutants, and all the survivors are harmless. You win!</a:t>
            </a:r>
          </a:p>
        </p:txBody>
      </p:sp>
    </p:spTree>
    <p:extLst>
      <p:ext uri="{BB962C8B-B14F-4D97-AF65-F5344CB8AC3E}">
        <p14:creationId xmlns:p14="http://schemas.microsoft.com/office/powerpoint/2010/main" val="30806031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Alternatively, you could decide that the modification introduced in mutant 3 really was a bug.   So you need to go back and modify your tests or write new tests to catch it.</a:t>
            </a:r>
          </a:p>
          <a:p>
            <a:endParaRPr lang="en-US" dirty="0"/>
          </a:p>
          <a:p>
            <a:r>
              <a:rPr lang="en-US" dirty="0"/>
              <a:t>And of course, then you go back to the beginning and run your new tests again, against the same set of mutants.</a:t>
            </a:r>
          </a:p>
          <a:p>
            <a:endParaRPr lang="en-US" dirty="0"/>
          </a:p>
          <a:p>
            <a:endParaRPr lang="en-US" dirty="0"/>
          </a:p>
        </p:txBody>
      </p:sp>
    </p:spTree>
    <p:extLst>
      <p:ext uri="{BB962C8B-B14F-4D97-AF65-F5344CB8AC3E}">
        <p14:creationId xmlns:p14="http://schemas.microsoft.com/office/powerpoint/2010/main" val="573064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rPr dirty="0"/>
              <a:t>&lt;read slide&gt;</a:t>
            </a:r>
            <a:r>
              <a:rPr lang="en-US" dirty="0"/>
              <a:t> .  &lt;click&gt; Our focus is on testing as part of the test-driven development process.</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6825207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look at a tiny example. &lt;Read Slide&gt; Next, let's look at the Stryker report for this example.</a:t>
            </a:r>
          </a:p>
        </p:txBody>
      </p:sp>
    </p:spTree>
    <p:extLst>
      <p:ext uri="{BB962C8B-B14F-4D97-AF65-F5344CB8AC3E}">
        <p14:creationId xmlns:p14="http://schemas.microsoft.com/office/powerpoint/2010/main" val="14421413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actual Stryker report for my initial set of tests.  (There was actually only one test in my suite, but that doesn't make a difference)</a:t>
            </a:r>
          </a:p>
          <a:p>
            <a:endParaRPr lang="en-US" dirty="0"/>
          </a:p>
          <a:p>
            <a:r>
              <a:rPr lang="en-US" dirty="0"/>
              <a:t>Let's look at each of these mutants in turn.  Point out: the location of the mutation; the titles of the test(s) that covered this location (in this case, there was only one test, so they are both the same).</a:t>
            </a:r>
          </a:p>
          <a:p>
            <a:endParaRPr lang="en-US" dirty="0"/>
          </a:p>
        </p:txBody>
      </p:sp>
    </p:spTree>
    <p:extLst>
      <p:ext uri="{BB962C8B-B14F-4D97-AF65-F5344CB8AC3E}">
        <p14:creationId xmlns:p14="http://schemas.microsoft.com/office/powerpoint/2010/main" val="415772936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do these code fragments behave differently?  How could we give the program an input that makes the mutant fail?.</a:t>
            </a:r>
          </a:p>
          <a:p>
            <a:r>
              <a:rPr lang="en-US" dirty="0"/>
              <a:t>Discuss.</a:t>
            </a:r>
          </a:p>
          <a:p>
            <a:endParaRPr lang="en-US" dirty="0"/>
          </a:p>
          <a:p>
            <a:r>
              <a:rPr lang="en-US" dirty="0"/>
              <a:t>Ans: the mutant always returns the first element of the list.   You could distinguish them by giving an input that should return some other element of the list</a:t>
            </a:r>
          </a:p>
        </p:txBody>
      </p:sp>
    </p:spTree>
    <p:extLst>
      <p:ext uri="{BB962C8B-B14F-4D97-AF65-F5344CB8AC3E}">
        <p14:creationId xmlns:p14="http://schemas.microsoft.com/office/powerpoint/2010/main" val="4457648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Under what conditions will these two program fragments behave differently?  How could we write a test to create those conditions? </a:t>
            </a:r>
          </a:p>
          <a:p>
            <a:endParaRPr lang="en-US" dirty="0"/>
          </a:p>
          <a:p>
            <a:r>
              <a:rPr lang="en-US" dirty="0"/>
              <a:t>DISCUSS.</a:t>
            </a:r>
          </a:p>
          <a:p>
            <a:endParaRPr lang="en-US" dirty="0"/>
          </a:p>
          <a:p>
            <a:r>
              <a:rPr lang="en-US" dirty="0"/>
              <a:t>ANS: if the target is equal to one of the list items, the second one will keep going and return a different one.</a:t>
            </a:r>
          </a:p>
        </p:txBody>
      </p:sp>
    </p:spTree>
    <p:extLst>
      <p:ext uri="{BB962C8B-B14F-4D97-AF65-F5344CB8AC3E}">
        <p14:creationId xmlns:p14="http://schemas.microsoft.com/office/powerpoint/2010/main" val="1690511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We've made the mutant fail, but our correct program succeeds.</a:t>
            </a:r>
          </a:p>
        </p:txBody>
      </p:sp>
    </p:spTree>
    <p:extLst>
      <p:ext uri="{BB962C8B-B14F-4D97-AF65-F5344CB8AC3E}">
        <p14:creationId xmlns:p14="http://schemas.microsoft.com/office/powerpoint/2010/main" val="34623358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Mutation analysis helps us improve our tests as we write them, because it shows us changes to our code (potential bugs!) that our tests do not detect. Remember, that to “detect” a mutant means that at least one test  in your test suite fails when run on the mutated code.</a:t>
            </a:r>
          </a:p>
          <a:p>
            <a:endParaRPr lang="en-US" dirty="0"/>
          </a:p>
          <a:p>
            <a:r>
              <a:rPr lang="en-US" dirty="0"/>
              <a:t>Stryker actually reports both in plain text form, as we showed before, and as a handy html page.   Here is a piece of the html report, running on an 'overlaps' method from </a:t>
            </a:r>
            <a:r>
              <a:rPr lang="en-US" dirty="0" err="1"/>
              <a:t>Covey.town</a:t>
            </a:r>
            <a:r>
              <a:rPr lang="en-US" dirty="0"/>
              <a:t> (our project from last year). In this screenshot, we can see an undetected mutant, on line 137. The red highlighting (with the minus sign) shows how the line was before the mutation, and the green highlighting (with the plus sign) shows the line after the mutation. In this case, the mutation was to replace a &gt;= with a &gt; sign. </a:t>
            </a:r>
          </a:p>
          <a:p>
            <a:endParaRPr lang="en-US" dirty="0"/>
          </a:p>
          <a:p>
            <a:r>
              <a:rPr lang="en-US" dirty="0"/>
              <a:t>There is also an undetected mutation on line 138, but it is not expanded (the red dot). When working through the report, you'll see them a single mutant at a time (because that’s what was run – one mutant at a time).</a:t>
            </a:r>
          </a:p>
          <a:p>
            <a:endParaRPr lang="en-US" dirty="0"/>
          </a:p>
          <a:p>
            <a:r>
              <a:rPr lang="en-US" dirty="0"/>
              <a:t>Was this a bug?  I don't know, because I don't have enough context to decide </a:t>
            </a:r>
            <a:r>
              <a:rPr lang="en-US" dirty="0">
                <a:sym typeface="Wingdings" panose="05000000000000000000" pitchFamily="2" charset="2"/>
              </a:rPr>
              <a:t>.  But when you are running Stryker, you *will* know the context.</a:t>
            </a:r>
            <a:endParaRPr lang="en-US" dirty="0"/>
          </a:p>
        </p:txBody>
      </p:sp>
    </p:spTree>
    <p:extLst>
      <p:ext uri="{BB962C8B-B14F-4D97-AF65-F5344CB8AC3E}">
        <p14:creationId xmlns:p14="http://schemas.microsoft.com/office/powerpoint/2010/main" val="42131204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not ever aim to achieve 100% mutation coverage (detect all of the mutants) because it is likely that not all mutants are bugs.</a:t>
            </a:r>
          </a:p>
          <a:p>
            <a:endParaRPr lang="en-US" dirty="0"/>
          </a:p>
          <a:p>
            <a:r>
              <a:rPr lang="en-US" dirty="0"/>
              <a:t>Here is a clear case of a benign mutant.  However, sometimes it may be harder to tell-- you may have to think about whether the mutant actually changes the overall behavior of the program.</a:t>
            </a:r>
          </a:p>
        </p:txBody>
      </p:sp>
    </p:spTree>
    <p:extLst>
      <p:ext uri="{BB962C8B-B14F-4D97-AF65-F5344CB8AC3E}">
        <p14:creationId xmlns:p14="http://schemas.microsoft.com/office/powerpoint/2010/main" val="10554177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look at these mutants, which are caused by such simple operations, and wonder: but do these one-line mutations really represent the kinds of bugs that occur in real software? Because ultimately, that is what we are looking to evaluate, right? Do our tests find real bugs?</a:t>
            </a:r>
          </a:p>
          <a:p>
            <a:endParaRPr lang="en-US" dirty="0"/>
          </a:p>
          <a:p>
            <a:r>
              <a:rPr lang="en-US" dirty="0"/>
              <a:t>This study (and others that have replicated it) is important because it shows that this process of enhancing a test suite to detect more mutants might be worth the effort, because there is empirical evidence that: given two test suites, where one detects more mutants than the other (on the same SUT), the one that detects more mutants also finds more real bugs.</a:t>
            </a:r>
          </a:p>
        </p:txBody>
      </p:sp>
    </p:spTree>
    <p:extLst>
      <p:ext uri="{BB962C8B-B14F-4D97-AF65-F5344CB8AC3E}">
        <p14:creationId xmlns:p14="http://schemas.microsoft.com/office/powerpoint/2010/main" val="36169248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lang="en-US" dirty="0"/>
              <a:t>&lt;read slide&gt;</a:t>
            </a:r>
            <a:endParaRPr dirty="0"/>
          </a:p>
        </p:txBody>
      </p:sp>
    </p:spTree>
    <p:extLst>
      <p:ext uri="{BB962C8B-B14F-4D97-AF65-F5344CB8AC3E}">
        <p14:creationId xmlns:p14="http://schemas.microsoft.com/office/powerpoint/2010/main" val="3122552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let's dive in.</a:t>
            </a:r>
          </a:p>
        </p:txBody>
      </p:sp>
    </p:spTree>
    <p:extLst>
      <p:ext uri="{BB962C8B-B14F-4D97-AF65-F5344CB8AC3E}">
        <p14:creationId xmlns:p14="http://schemas.microsoft.com/office/powerpoint/2010/main" val="2643170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xfrm>
            <a:off x="381000" y="685800"/>
            <a:ext cx="6096000" cy="3429000"/>
          </a:xfrm>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914400">
              <a:defRPr sz="1200"/>
            </a:pPr>
            <a:r>
              <a:rPr dirty="0"/>
              <a:t>&lt;read slide</a:t>
            </a:r>
            <a:r>
              <a:rPr lang="en-US" dirty="0"/>
              <a:t>&gt;</a:t>
            </a:r>
          </a:p>
          <a:p>
            <a:pPr defTabSz="914400">
              <a:defRPr sz="1200"/>
            </a:pPr>
            <a:r>
              <a:rPr lang="en-US" dirty="0"/>
              <a:t>Discuss: Are there any other qualities for a “good” test?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noRot="1" noChangeAspect="1"/>
          </p:cNvSpPr>
          <p:nvPr>
            <p:ph type="sldImg"/>
          </p:nvPr>
        </p:nvSpPr>
        <p:spPr>
          <a:xfrm>
            <a:off x="381000" y="685800"/>
            <a:ext cx="6096000" cy="3429000"/>
          </a:xfrm>
          <a:prstGeom prst="rect">
            <a:avLst/>
          </a:prstGeom>
        </p:spPr>
        <p:txBody>
          <a:bodyPr/>
          <a:lstStyle/>
          <a:p>
            <a:endParaRPr/>
          </a:p>
        </p:txBody>
      </p:sp>
      <p:sp>
        <p:nvSpPr>
          <p:cNvPr id="403" name="Shape 403"/>
          <p:cNvSpPr>
            <a:spLocks noGrp="1"/>
          </p:cNvSpPr>
          <p:nvPr>
            <p:ph type="body" sz="quarter" idx="1"/>
          </p:nvPr>
        </p:nvSpPr>
        <p:spPr>
          <a:prstGeom prst="rect">
            <a:avLst/>
          </a:prstGeom>
        </p:spPr>
        <p:txBody>
          <a:bodyPr/>
          <a:lstStyle/>
          <a:p>
            <a:r>
              <a:rPr lang="en-US" dirty="0"/>
              <a:t>The assumption behind test-driven specification is that the real specification is often not written out explicitly or precisely, so often the tests are the most effective documentation of that unwritten spec.   </a:t>
            </a:r>
          </a:p>
          <a:p>
            <a:endParaRPr lang="en-US" dirty="0"/>
          </a:p>
          <a:p>
            <a:r>
              <a:rPr lang="en-US" dirty="0"/>
              <a:t>This leads to the Beyonce rule:  "if you liked it you should have put a test on it".   This rule recognizes that often the tests *are* the specification.</a:t>
            </a:r>
          </a:p>
        </p:txBody>
      </p:sp>
    </p:spTree>
    <p:extLst>
      <p:ext uri="{BB962C8B-B14F-4D97-AF65-F5344CB8AC3E}">
        <p14:creationId xmlns:p14="http://schemas.microsoft.com/office/powerpoint/2010/main" val="38918163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SzPct val="100000"/>
              <a:defRPr sz="1200">
                <a:latin typeface="Helvetica"/>
                <a:ea typeface="Helvetica"/>
                <a:cs typeface="Helvetica"/>
                <a:sym typeface="Helvetica"/>
              </a:defRPr>
            </a:pPr>
            <a:r>
              <a:rPr lang="en-US" dirty="0"/>
              <a:t>&lt;read slide&gt;</a:t>
            </a:r>
          </a:p>
        </p:txBody>
      </p:sp>
    </p:spTree>
    <p:extLst>
      <p:ext uri="{BB962C8B-B14F-4D97-AF65-F5344CB8AC3E}">
        <p14:creationId xmlns:p14="http://schemas.microsoft.com/office/powerpoint/2010/main" val="2386020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This highlights what we said before, about the importance of capturing domain knowledge. Not all 5 digit numbers are valid zip codes, some are reserved for future use.</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Most interestingly, you may not be aware that there is a one-to-many relationship from zip codes to place names. A place name might be a city, or another name that the USPS historically accepts in place of a city. &lt;Ask students if they know of any examples.&gt; One is: 02120 -&gt; Roxbury Crossing OR Boston OR Mission Hill OR Roxbury OR Roxbury Xing.  </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So the Beyonce rule applies:  we'd better test some examples to see if our tool captures *all* of these.</a:t>
            </a:r>
          </a:p>
          <a:p>
            <a:endParaRPr lang="en-US" dirty="0"/>
          </a:p>
        </p:txBody>
      </p:sp>
    </p:spTree>
    <p:extLst>
      <p:ext uri="{BB962C8B-B14F-4D97-AF65-F5344CB8AC3E}">
        <p14:creationId xmlns:p14="http://schemas.microsoft.com/office/powerpoint/2010/main" val="1156476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Subtitle">
    <p:spTree>
      <p:nvGrpSpPr>
        <p:cNvPr id="1" name=""/>
        <p:cNvGrpSpPr/>
        <p:nvPr/>
      </p:nvGrpSpPr>
      <p:grpSpPr>
        <a:xfrm>
          <a:off x="0" y="0"/>
          <a:ext cx="0" cy="0"/>
          <a:chOff x="0" y="0"/>
          <a:chExt cx="0" cy="0"/>
        </a:xfrm>
      </p:grpSpPr>
      <p:sp>
        <p:nvSpPr>
          <p:cNvPr id="105" name="Line"/>
          <p:cNvSpPr/>
          <p:nvPr/>
        </p:nvSpPr>
        <p:spPr>
          <a:xfrm>
            <a:off x="1071562" y="6679408"/>
            <a:ext cx="22252676" cy="178"/>
          </a:xfrm>
          <a:prstGeom prst="line">
            <a:avLst/>
          </a:prstGeom>
          <a:ln w="25400">
            <a:solidFill>
              <a:srgbClr val="9A9A9A"/>
            </a:solidFill>
            <a:miter lim="400000"/>
          </a:ln>
        </p:spPr>
        <p:txBody>
          <a:bodyPr tIns="91439" bIns="91439"/>
          <a:lstStyle/>
          <a:p>
            <a:endParaRPr/>
          </a:p>
        </p:txBody>
      </p:sp>
      <p:sp>
        <p:nvSpPr>
          <p:cNvPr id="106" name="Title Text"/>
          <p:cNvSpPr txBox="1">
            <a:spLocks noGrp="1"/>
          </p:cNvSpPr>
          <p:nvPr>
            <p:ph type="title"/>
          </p:nvPr>
        </p:nvSpPr>
        <p:spPr>
          <a:xfrm>
            <a:off x="1071562" y="1857374"/>
            <a:ext cx="22240877" cy="4464845"/>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07" name="Body Level One…"/>
          <p:cNvSpPr txBox="1">
            <a:spLocks noGrp="1"/>
          </p:cNvSpPr>
          <p:nvPr>
            <p:ph type="body" sz="quarter" idx="1"/>
          </p:nvPr>
        </p:nvSpPr>
        <p:spPr>
          <a:xfrm>
            <a:off x="1071562" y="7054453"/>
            <a:ext cx="22240877" cy="1428751"/>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0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115" name="Line"/>
          <p:cNvSpPr/>
          <p:nvPr/>
        </p:nvSpPr>
        <p:spPr>
          <a:xfrm>
            <a:off x="14144626" y="11215685"/>
            <a:ext cx="3" cy="2000433"/>
          </a:xfrm>
          <a:prstGeom prst="line">
            <a:avLst/>
          </a:prstGeom>
          <a:ln w="25400">
            <a:solidFill>
              <a:srgbClr val="9A9A9A"/>
            </a:solidFill>
            <a:miter lim="400000"/>
          </a:ln>
        </p:spPr>
        <p:txBody>
          <a:bodyPr tIns="91439" bIns="91439"/>
          <a:lstStyle/>
          <a:p>
            <a:endParaRPr/>
          </a:p>
        </p:txBody>
      </p:sp>
      <p:sp>
        <p:nvSpPr>
          <p:cNvPr id="116" name="Image"/>
          <p:cNvSpPr>
            <a:spLocks noGrp="1"/>
          </p:cNvSpPr>
          <p:nvPr>
            <p:ph type="pic" idx="21"/>
          </p:nvPr>
        </p:nvSpPr>
        <p:spPr>
          <a:xfrm>
            <a:off x="0" y="-35721"/>
            <a:ext cx="24384000" cy="10863790"/>
          </a:xfrm>
          <a:prstGeom prst="rect">
            <a:avLst/>
          </a:prstGeom>
          <a:ln w="12700"/>
        </p:spPr>
        <p:txBody>
          <a:bodyPr tIns="45719" bIns="45719">
            <a:noAutofit/>
          </a:bodyPr>
          <a:lstStyle/>
          <a:p>
            <a:endParaRPr/>
          </a:p>
        </p:txBody>
      </p:sp>
      <p:sp>
        <p:nvSpPr>
          <p:cNvPr id="117" name="Title Text"/>
          <p:cNvSpPr txBox="1">
            <a:spLocks noGrp="1"/>
          </p:cNvSpPr>
          <p:nvPr>
            <p:ph type="title"/>
          </p:nvPr>
        </p:nvSpPr>
        <p:spPr>
          <a:xfrm>
            <a:off x="2643188" y="10947797"/>
            <a:ext cx="10858501" cy="2393157"/>
          </a:xfrm>
          <a:prstGeom prst="rect">
            <a:avLst/>
          </a:prstGeom>
        </p:spPr>
        <p:txBody>
          <a:bodyPr lIns="101600" tIns="101600" rIns="101600" bIns="101600" anchor="ctr"/>
          <a:lstStyle>
            <a:lvl1pPr algn="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18" name="Body Level One…"/>
          <p:cNvSpPr txBox="1">
            <a:spLocks noGrp="1"/>
          </p:cNvSpPr>
          <p:nvPr>
            <p:ph type="body" sz="quarter" idx="1"/>
          </p:nvPr>
        </p:nvSpPr>
        <p:spPr>
          <a:xfrm>
            <a:off x="14716123" y="11912202"/>
            <a:ext cx="9286877" cy="714377"/>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1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126" name="Title Text"/>
          <p:cNvSpPr txBox="1">
            <a:spLocks noGrp="1"/>
          </p:cNvSpPr>
          <p:nvPr>
            <p:ph type="title"/>
          </p:nvPr>
        </p:nvSpPr>
        <p:spPr>
          <a:xfrm>
            <a:off x="1071562" y="4625578"/>
            <a:ext cx="22240877" cy="4464845"/>
          </a:xfrm>
          <a:prstGeom prst="rect">
            <a:avLst/>
          </a:prstGeom>
        </p:spPr>
        <p:txBody>
          <a:bodyPr lIns="101600" tIns="101600" rIns="101600" bIns="101600" anchor="ctr"/>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2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134" name="Line"/>
          <p:cNvSpPr/>
          <p:nvPr/>
        </p:nvSpPr>
        <p:spPr>
          <a:xfrm>
            <a:off x="1071561" y="6840140"/>
            <a:ext cx="10002144" cy="81"/>
          </a:xfrm>
          <a:prstGeom prst="line">
            <a:avLst/>
          </a:prstGeom>
          <a:ln w="25400">
            <a:solidFill>
              <a:srgbClr val="9A9A9A"/>
            </a:solidFill>
            <a:miter lim="400000"/>
          </a:ln>
        </p:spPr>
        <p:txBody>
          <a:bodyPr tIns="91439" bIns="91439"/>
          <a:lstStyle/>
          <a:p>
            <a:endParaRPr/>
          </a:p>
        </p:txBody>
      </p:sp>
      <p:sp>
        <p:nvSpPr>
          <p:cNvPr id="135" name="Image"/>
          <p:cNvSpPr>
            <a:spLocks noGrp="1"/>
          </p:cNvSpPr>
          <p:nvPr>
            <p:ph type="pic" idx="21"/>
          </p:nvPr>
        </p:nvSpPr>
        <p:spPr>
          <a:xfrm>
            <a:off x="8953500" y="0"/>
            <a:ext cx="28860750" cy="13733860"/>
          </a:xfrm>
          <a:prstGeom prst="rect">
            <a:avLst/>
          </a:prstGeom>
          <a:ln w="12700"/>
        </p:spPr>
        <p:txBody>
          <a:bodyPr tIns="45719" bIns="45719">
            <a:noAutofit/>
          </a:bodyPr>
          <a:lstStyle/>
          <a:p>
            <a:endParaRPr/>
          </a:p>
        </p:txBody>
      </p:sp>
      <p:sp>
        <p:nvSpPr>
          <p:cNvPr id="136" name="Title Text"/>
          <p:cNvSpPr txBox="1">
            <a:spLocks noGrp="1"/>
          </p:cNvSpPr>
          <p:nvPr>
            <p:ph type="title"/>
          </p:nvPr>
        </p:nvSpPr>
        <p:spPr>
          <a:xfrm>
            <a:off x="1071562" y="2018109"/>
            <a:ext cx="10001251" cy="4464846"/>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37" name="Body Level One…"/>
          <p:cNvSpPr txBox="1">
            <a:spLocks noGrp="1"/>
          </p:cNvSpPr>
          <p:nvPr>
            <p:ph type="body" sz="quarter" idx="1"/>
          </p:nvPr>
        </p:nvSpPr>
        <p:spPr>
          <a:xfrm>
            <a:off x="1071562" y="7215188"/>
            <a:ext cx="10001251" cy="446484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3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54" name="Line"/>
          <p:cNvSpPr/>
          <p:nvPr/>
        </p:nvSpPr>
        <p:spPr>
          <a:xfrm>
            <a:off x="1071561" y="2768206"/>
            <a:ext cx="22252700" cy="179"/>
          </a:xfrm>
          <a:prstGeom prst="line">
            <a:avLst/>
          </a:prstGeom>
          <a:ln w="25400">
            <a:solidFill>
              <a:srgbClr val="9A9A9A"/>
            </a:solidFill>
            <a:miter lim="400000"/>
          </a:ln>
        </p:spPr>
        <p:txBody>
          <a:bodyPr tIns="91439" bIns="91439"/>
          <a:lstStyle/>
          <a:p>
            <a:endParaRPr/>
          </a:p>
        </p:txBody>
      </p:sp>
      <p:sp>
        <p:nvSpPr>
          <p:cNvPr id="155" name="Title Text"/>
          <p:cNvSpPr txBox="1">
            <a:spLocks noGrp="1"/>
          </p:cNvSpPr>
          <p:nvPr>
            <p:ph type="title"/>
          </p:nvPr>
        </p:nvSpPr>
        <p:spPr>
          <a:xfrm>
            <a:off x="1071562" y="464343"/>
            <a:ext cx="22240877"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56" name="Body Level One…"/>
          <p:cNvSpPr txBox="1">
            <a:spLocks noGrp="1"/>
          </p:cNvSpPr>
          <p:nvPr>
            <p:ph type="body" idx="1"/>
          </p:nvPr>
        </p:nvSpPr>
        <p:spPr>
          <a:xfrm>
            <a:off x="1071562" y="3125390"/>
            <a:ext cx="22240877" cy="9376172"/>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5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164" name="Line"/>
          <p:cNvSpPr/>
          <p:nvPr/>
        </p:nvSpPr>
        <p:spPr>
          <a:xfrm>
            <a:off x="1071562" y="2768204"/>
            <a:ext cx="9512614" cy="188"/>
          </a:xfrm>
          <a:prstGeom prst="line">
            <a:avLst/>
          </a:prstGeom>
          <a:ln w="25400">
            <a:solidFill>
              <a:srgbClr val="9A9A9A"/>
            </a:solidFill>
            <a:miter lim="400000"/>
          </a:ln>
        </p:spPr>
        <p:txBody>
          <a:bodyPr tIns="91439" bIns="91439"/>
          <a:lstStyle/>
          <a:p>
            <a:endParaRPr/>
          </a:p>
        </p:txBody>
      </p:sp>
      <p:sp>
        <p:nvSpPr>
          <p:cNvPr id="165" name="Image"/>
          <p:cNvSpPr>
            <a:spLocks noGrp="1"/>
          </p:cNvSpPr>
          <p:nvPr>
            <p:ph type="pic" idx="21"/>
          </p:nvPr>
        </p:nvSpPr>
        <p:spPr>
          <a:xfrm>
            <a:off x="12144375" y="-214312"/>
            <a:ext cx="12477751" cy="13930313"/>
          </a:xfrm>
          <a:prstGeom prst="rect">
            <a:avLst/>
          </a:prstGeom>
          <a:ln w="12700"/>
        </p:spPr>
        <p:txBody>
          <a:bodyPr tIns="45719" bIns="45719">
            <a:noAutofit/>
          </a:bodyPr>
          <a:lstStyle/>
          <a:p>
            <a:endParaRPr/>
          </a:p>
        </p:txBody>
      </p:sp>
      <p:sp>
        <p:nvSpPr>
          <p:cNvPr id="166" name="Title Text"/>
          <p:cNvSpPr txBox="1">
            <a:spLocks noGrp="1"/>
          </p:cNvSpPr>
          <p:nvPr>
            <p:ph type="title"/>
          </p:nvPr>
        </p:nvSpPr>
        <p:spPr>
          <a:xfrm>
            <a:off x="1071562" y="464343"/>
            <a:ext cx="9525001"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67" name="Body Level One…"/>
          <p:cNvSpPr txBox="1">
            <a:spLocks noGrp="1"/>
          </p:cNvSpPr>
          <p:nvPr>
            <p:ph type="body" sz="half" idx="1"/>
          </p:nvPr>
        </p:nvSpPr>
        <p:spPr>
          <a:xfrm>
            <a:off x="1071562" y="3125390"/>
            <a:ext cx="9525001" cy="9376172"/>
          </a:xfrm>
          <a:prstGeom prst="rect">
            <a:avLst/>
          </a:prstGeom>
        </p:spPr>
        <p:txBody>
          <a:bodyPr lIns="101600" tIns="101600" rIns="101600" bIns="101600"/>
          <a:lstStyle>
            <a:lvl1pPr marL="46432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1pPr>
            <a:lvl2pPr marL="696491"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2pPr>
            <a:lvl3pPr marL="928655"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3pPr>
            <a:lvl4pPr marL="116081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4pPr>
            <a:lvl5pPr marL="1392982"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68" name="Slide Number"/>
          <p:cNvSpPr txBox="1">
            <a:spLocks noGrp="1"/>
          </p:cNvSpPr>
          <p:nvPr>
            <p:ph type="sldNum" sz="quarter" idx="2"/>
          </p:nvPr>
        </p:nvSpPr>
        <p:spPr>
          <a:xfrm>
            <a:off x="957643" y="12882613"/>
            <a:ext cx="470105" cy="476200"/>
          </a:xfrm>
          <a:prstGeom prst="rect">
            <a:avLst/>
          </a:prstGeom>
        </p:spPr>
        <p:txBody>
          <a:bodyPr lIns="101600" tIns="101600" rIns="101600" bIns="101600" anchor="b"/>
          <a:lstStyle>
            <a:lvl1pPr algn="l">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175" name="Body Level One…"/>
          <p:cNvSpPr txBox="1">
            <a:spLocks noGrp="1"/>
          </p:cNvSpPr>
          <p:nvPr>
            <p:ph type="body" idx="1"/>
          </p:nvPr>
        </p:nvSpPr>
        <p:spPr>
          <a:xfrm>
            <a:off x="1666874" y="1250155"/>
            <a:ext cx="21026438" cy="11197830"/>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7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183" name="Line"/>
          <p:cNvSpPr/>
          <p:nvPr/>
        </p:nvSpPr>
        <p:spPr>
          <a:xfrm flipH="1">
            <a:off x="16978308" y="714375"/>
            <a:ext cx="240" cy="11215734"/>
          </a:xfrm>
          <a:prstGeom prst="line">
            <a:avLst/>
          </a:prstGeom>
          <a:ln w="25400">
            <a:solidFill>
              <a:srgbClr val="9A9A9A"/>
            </a:solidFill>
            <a:miter lim="400000"/>
          </a:ln>
        </p:spPr>
        <p:txBody>
          <a:bodyPr tIns="91439" bIns="91439"/>
          <a:lstStyle/>
          <a:p>
            <a:endParaRPr/>
          </a:p>
        </p:txBody>
      </p:sp>
      <p:sp>
        <p:nvSpPr>
          <p:cNvPr id="184" name="Line"/>
          <p:cNvSpPr/>
          <p:nvPr/>
        </p:nvSpPr>
        <p:spPr>
          <a:xfrm>
            <a:off x="16978306" y="6277571"/>
            <a:ext cx="6465945" cy="84"/>
          </a:xfrm>
          <a:prstGeom prst="line">
            <a:avLst/>
          </a:prstGeom>
          <a:ln w="25400">
            <a:solidFill>
              <a:srgbClr val="9A9A9A"/>
            </a:solidFill>
            <a:miter lim="400000"/>
          </a:ln>
        </p:spPr>
        <p:txBody>
          <a:bodyPr tIns="91439" bIns="91439"/>
          <a:lstStyle/>
          <a:p>
            <a:endParaRPr/>
          </a:p>
        </p:txBody>
      </p:sp>
      <p:sp>
        <p:nvSpPr>
          <p:cNvPr id="185" name="Image"/>
          <p:cNvSpPr>
            <a:spLocks noGrp="1"/>
          </p:cNvSpPr>
          <p:nvPr>
            <p:ph type="pic" sz="half" idx="21"/>
          </p:nvPr>
        </p:nvSpPr>
        <p:spPr>
          <a:xfrm>
            <a:off x="17190022" y="6447358"/>
            <a:ext cx="12199996" cy="6107909"/>
          </a:xfrm>
          <a:prstGeom prst="rect">
            <a:avLst/>
          </a:prstGeom>
          <a:ln w="12700"/>
        </p:spPr>
        <p:txBody>
          <a:bodyPr tIns="45719" bIns="45719">
            <a:noAutofit/>
          </a:bodyPr>
          <a:lstStyle/>
          <a:p>
            <a:endParaRPr/>
          </a:p>
        </p:txBody>
      </p:sp>
      <p:sp>
        <p:nvSpPr>
          <p:cNvPr id="186" name="Image"/>
          <p:cNvSpPr>
            <a:spLocks noGrp="1"/>
          </p:cNvSpPr>
          <p:nvPr>
            <p:ph type="pic" sz="quarter" idx="22"/>
          </p:nvPr>
        </p:nvSpPr>
        <p:spPr>
          <a:xfrm>
            <a:off x="17216437" y="-142877"/>
            <a:ext cx="6310313" cy="7036595"/>
          </a:xfrm>
          <a:prstGeom prst="rect">
            <a:avLst/>
          </a:prstGeom>
          <a:ln w="12700"/>
        </p:spPr>
        <p:txBody>
          <a:bodyPr tIns="45719" bIns="45719">
            <a:noAutofit/>
          </a:bodyPr>
          <a:lstStyle/>
          <a:p>
            <a:endParaRPr/>
          </a:p>
        </p:txBody>
      </p:sp>
      <p:sp>
        <p:nvSpPr>
          <p:cNvPr id="187" name="Image"/>
          <p:cNvSpPr>
            <a:spLocks noGrp="1"/>
          </p:cNvSpPr>
          <p:nvPr>
            <p:ph type="pic" idx="23"/>
          </p:nvPr>
        </p:nvSpPr>
        <p:spPr>
          <a:xfrm>
            <a:off x="-1500188" y="660797"/>
            <a:ext cx="20716877" cy="11325930"/>
          </a:xfrm>
          <a:prstGeom prst="rect">
            <a:avLst/>
          </a:prstGeom>
          <a:ln w="12700"/>
        </p:spPr>
        <p:txBody>
          <a:bodyPr tIns="45719" bIns="45719">
            <a:noAutofit/>
          </a:bodyPr>
          <a:lstStyle/>
          <a:p>
            <a:endParaRPr/>
          </a:p>
        </p:txBody>
      </p:sp>
      <p:sp>
        <p:nvSpPr>
          <p:cNvPr id="188" name="Body Level One…"/>
          <p:cNvSpPr txBox="1">
            <a:spLocks noGrp="1"/>
          </p:cNvSpPr>
          <p:nvPr>
            <p:ph type="body" sz="quarter" idx="1"/>
          </p:nvPr>
        </p:nvSpPr>
        <p:spPr>
          <a:xfrm>
            <a:off x="976312" y="12180093"/>
            <a:ext cx="15692438" cy="132159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8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96" name="Body Level One…"/>
          <p:cNvSpPr txBox="1">
            <a:spLocks noGrp="1"/>
          </p:cNvSpPr>
          <p:nvPr>
            <p:ph type="body" sz="quarter" idx="1"/>
          </p:nvPr>
        </p:nvSpPr>
        <p:spPr>
          <a:xfrm>
            <a:off x="2381250" y="8947546"/>
            <a:ext cx="19621500" cy="767777"/>
          </a:xfrm>
          <a:prstGeom prst="rect">
            <a:avLst/>
          </a:prstGeom>
        </p:spPr>
        <p:txBody>
          <a:bodyPr lIns="101600" tIns="101600" rIns="101600" bIns="101600"/>
          <a:lstStyle>
            <a:lvl1pPr marL="0" indent="0" algn="ctr" defTabSz="642914">
              <a:lnSpc>
                <a:spcPct val="100000"/>
              </a:lnSpc>
              <a:spcBef>
                <a:spcPts val="0"/>
              </a:spcBef>
              <a:buSzTx/>
              <a:buFontTx/>
              <a:buNone/>
              <a:defRPr sz="3600">
                <a:latin typeface="Helvetica Neue Medium"/>
                <a:ea typeface="Helvetica Neue Medium"/>
                <a:cs typeface="Helvetica Neue Medium"/>
                <a:sym typeface="Helvetica Neue Medium"/>
              </a:defRPr>
            </a:lvl1pPr>
            <a:lvl2pPr marL="784356"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2pPr>
            <a:lvl3pPr marL="1105813"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3pPr>
            <a:lvl4pPr marL="1427270"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4pPr>
            <a:lvl5pPr marL="1748728"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5pPr>
          </a:lstStyle>
          <a:p>
            <a:r>
              <a:t>Body Level One</a:t>
            </a:r>
          </a:p>
          <a:p>
            <a:pPr lvl="1"/>
            <a:r>
              <a:t>Body Level Two</a:t>
            </a:r>
          </a:p>
          <a:p>
            <a:pPr lvl="2"/>
            <a:r>
              <a:t>Body Level Three</a:t>
            </a:r>
          </a:p>
          <a:p>
            <a:pPr lvl="3"/>
            <a:r>
              <a:t>Body Level Four</a:t>
            </a:r>
          </a:p>
          <a:p>
            <a:pPr lvl="4"/>
            <a:r>
              <a:t>Body Level Five</a:t>
            </a:r>
          </a:p>
        </p:txBody>
      </p:sp>
      <p:sp>
        <p:nvSpPr>
          <p:cNvPr id="197" name="“Type a quote here.”"/>
          <p:cNvSpPr txBox="1">
            <a:spLocks noGrp="1"/>
          </p:cNvSpPr>
          <p:nvPr>
            <p:ph type="body" sz="quarter" idx="21"/>
          </p:nvPr>
        </p:nvSpPr>
        <p:spPr>
          <a:xfrm>
            <a:off x="2381250" y="6001191"/>
            <a:ext cx="19621500" cy="1070679"/>
          </a:xfrm>
          <a:prstGeom prst="rect">
            <a:avLst/>
          </a:prstGeom>
        </p:spPr>
        <p:txBody>
          <a:bodyPr lIns="101600" tIns="101600" rIns="101600" bIns="101600" anchor="ctr"/>
          <a:lstStyle/>
          <a:p>
            <a:pPr marL="0" indent="0" algn="ctr" defTabSz="642914">
              <a:lnSpc>
                <a:spcPct val="100000"/>
              </a:lnSpc>
              <a:spcBef>
                <a:spcPts val="3200"/>
              </a:spcBef>
              <a:buSzTx/>
              <a:buFontTx/>
              <a:buNone/>
              <a:defRPr>
                <a:solidFill>
                  <a:srgbClr val="747474"/>
                </a:solidFill>
                <a:latin typeface="Helvetica Neue Light"/>
                <a:ea typeface="Helvetica Neue Light"/>
                <a:cs typeface="Helvetica Neue Light"/>
                <a:sym typeface="Helvetica Neue Light"/>
              </a:defRPr>
            </a:pPr>
            <a:endParaRPr/>
          </a:p>
        </p:txBody>
      </p:sp>
      <p:sp>
        <p:nvSpPr>
          <p:cNvPr id="19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205" name="Image"/>
          <p:cNvSpPr>
            <a:spLocks noGrp="1"/>
          </p:cNvSpPr>
          <p:nvPr>
            <p:ph type="pic" idx="21"/>
          </p:nvPr>
        </p:nvSpPr>
        <p:spPr>
          <a:xfrm>
            <a:off x="-333375" y="0"/>
            <a:ext cx="25074564" cy="13716000"/>
          </a:xfrm>
          <a:prstGeom prst="rect">
            <a:avLst/>
          </a:prstGeom>
          <a:ln w="12700"/>
        </p:spPr>
        <p:txBody>
          <a:bodyPr tIns="45719" bIns="45719">
            <a:noAutofit/>
          </a:bodyPr>
          <a:lstStyle/>
          <a:p>
            <a:endParaRPr/>
          </a:p>
        </p:txBody>
      </p:sp>
      <p:sp>
        <p:nvSpPr>
          <p:cNvPr id="20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213"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220"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21" name="Body Level One…"/>
          <p:cNvSpPr txBox="1">
            <a:spLocks noGrp="1"/>
          </p:cNvSpPr>
          <p:nvPr>
            <p:ph type="body" idx="1"/>
          </p:nvPr>
        </p:nvSpPr>
        <p:spPr>
          <a:xfrm>
            <a:off x="2381250" y="3893344"/>
            <a:ext cx="19621500" cy="8036719"/>
          </a:xfrm>
          <a:prstGeom prst="rect">
            <a:avLst/>
          </a:prstGeom>
        </p:spPr>
        <p:txBody>
          <a:bodyPr lIns="101600" tIns="101600" rIns="101600" bIns="101600" anchor="ctr"/>
          <a:lstStyle>
            <a:lvl1pPr marL="1026878" indent="-803644" defTabSz="821501">
              <a:lnSpc>
                <a:spcPct val="100000"/>
              </a:lnSpc>
              <a:spcBef>
                <a:spcPts val="3200"/>
              </a:spcBef>
              <a:buSzPct val="171000"/>
              <a:buFontTx/>
              <a:defRPr sz="5800">
                <a:latin typeface="Gill Sans"/>
                <a:ea typeface="Gill Sans"/>
                <a:cs typeface="Gill Sans"/>
                <a:sym typeface="Gill Sans"/>
              </a:defRPr>
            </a:lvl1pPr>
            <a:lvl2pPr marL="1339406" indent="-803644" defTabSz="821501">
              <a:lnSpc>
                <a:spcPct val="100000"/>
              </a:lnSpc>
              <a:spcBef>
                <a:spcPts val="3200"/>
              </a:spcBef>
              <a:buSzPct val="171000"/>
              <a:buFontTx/>
              <a:defRPr sz="5800">
                <a:latin typeface="Gill Sans"/>
                <a:ea typeface="Gill Sans"/>
                <a:cs typeface="Gill Sans"/>
                <a:sym typeface="Gill Sans"/>
              </a:defRPr>
            </a:lvl2pPr>
            <a:lvl3pPr marL="1651934" indent="-803644" defTabSz="821501">
              <a:lnSpc>
                <a:spcPct val="100000"/>
              </a:lnSpc>
              <a:spcBef>
                <a:spcPts val="3200"/>
              </a:spcBef>
              <a:buSzPct val="171000"/>
              <a:buFontTx/>
              <a:defRPr sz="5800">
                <a:latin typeface="Gill Sans"/>
                <a:ea typeface="Gill Sans"/>
                <a:cs typeface="Gill Sans"/>
                <a:sym typeface="Gill Sans"/>
              </a:defRPr>
            </a:lvl3pPr>
            <a:lvl4pPr marL="1964462" indent="-803644" defTabSz="821501">
              <a:lnSpc>
                <a:spcPct val="100000"/>
              </a:lnSpc>
              <a:spcBef>
                <a:spcPts val="3200"/>
              </a:spcBef>
              <a:buSzPct val="171000"/>
              <a:buFontTx/>
              <a:defRPr sz="5800">
                <a:latin typeface="Gill Sans"/>
                <a:ea typeface="Gill Sans"/>
                <a:cs typeface="Gill Sans"/>
                <a:sym typeface="Gill Sans"/>
              </a:defRPr>
            </a:lvl4pPr>
            <a:lvl5pPr marL="2276989" indent="-803643" defTabSz="821501">
              <a:lnSpc>
                <a:spcPct val="100000"/>
              </a:lnSpc>
              <a:spcBef>
                <a:spcPts val="3200"/>
              </a:spcBef>
              <a:buSzPct val="171000"/>
              <a:buFontTx/>
              <a:defRPr sz="58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22"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1_Title - Top">
    <p:spTree>
      <p:nvGrpSpPr>
        <p:cNvPr id="1" name=""/>
        <p:cNvGrpSpPr/>
        <p:nvPr/>
      </p:nvGrpSpPr>
      <p:grpSpPr>
        <a:xfrm>
          <a:off x="0" y="0"/>
          <a:ext cx="0" cy="0"/>
          <a:chOff x="0" y="0"/>
          <a:chExt cx="0" cy="0"/>
        </a:xfrm>
      </p:grpSpPr>
      <p:sp>
        <p:nvSpPr>
          <p:cNvPr id="229"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30"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1_Blank">
    <p:spTree>
      <p:nvGrpSpPr>
        <p:cNvPr id="1" name=""/>
        <p:cNvGrpSpPr/>
        <p:nvPr/>
      </p:nvGrpSpPr>
      <p:grpSpPr>
        <a:xfrm>
          <a:off x="0" y="0"/>
          <a:ext cx="0" cy="0"/>
          <a:chOff x="0" y="0"/>
          <a:chExt cx="0" cy="0"/>
        </a:xfrm>
      </p:grpSpPr>
      <p:sp>
        <p:nvSpPr>
          <p:cNvPr id="237"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38"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2_Title - Top">
    <p:spTree>
      <p:nvGrpSpPr>
        <p:cNvPr id="1" name=""/>
        <p:cNvGrpSpPr/>
        <p:nvPr/>
      </p:nvGrpSpPr>
      <p:grpSpPr>
        <a:xfrm>
          <a:off x="0" y="0"/>
          <a:ext cx="0" cy="0"/>
          <a:chOff x="0" y="0"/>
          <a:chExt cx="0" cy="0"/>
        </a:xfrm>
      </p:grpSpPr>
      <p:sp>
        <p:nvSpPr>
          <p:cNvPr id="245"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46" name="Title Text"/>
          <p:cNvSpPr txBox="1">
            <a:spLocks noGrp="1"/>
          </p:cNvSpPr>
          <p:nvPr>
            <p:ph type="title"/>
          </p:nvPr>
        </p:nvSpPr>
        <p:spPr>
          <a:xfrm>
            <a:off x="1219200" y="991143"/>
            <a:ext cx="21945600" cy="1737361"/>
          </a:xfrm>
          <a:prstGeom prst="rect">
            <a:avLst/>
          </a:prstGeom>
          <a:ln w="12700"/>
        </p:spPr>
        <p:txBody>
          <a:bodyPr lIns="0" tIns="0" rIns="0" bIns="0"/>
          <a:lstStyle>
            <a:lvl1pPr defTabSz="685795">
              <a:lnSpc>
                <a:spcPct val="100000"/>
              </a:lnSpc>
              <a:defRPr sz="5000" b="1" cap="all">
                <a:solidFill>
                  <a:srgbClr val="CC0000"/>
                </a:solidFill>
                <a:latin typeface="+mn-lt"/>
                <a:ea typeface="+mn-ea"/>
                <a:cs typeface="+mn-cs"/>
                <a:sym typeface="Helvetica"/>
              </a:defRPr>
            </a:lvl1pPr>
          </a:lstStyle>
          <a:p>
            <a:r>
              <a:t>Title Text</a:t>
            </a:r>
          </a:p>
        </p:txBody>
      </p:sp>
      <p:sp>
        <p:nvSpPr>
          <p:cNvPr id="247"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2_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4"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FFFFFF"/>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1/22/2025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6907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2180704848"/>
      </p:ext>
    </p:extLst>
  </p:cSld>
  <p:clrMapOvr>
    <a:masterClrMapping/>
  </p:clrMapOvr>
  <p:transition spd="med"/>
  <p:extLst>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 Bad">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7" r:id="rId3"/>
    <p:sldLayoutId id="2147483651" r:id="rId4"/>
    <p:sldLayoutId id="2147483653"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arstechnica.com/uncategorized/2004/12/4490-2/"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8.xml"/><Relationship Id="rId4" Type="http://schemas.openxmlformats.org/officeDocument/2006/relationships/hyperlink" Target="https://cacm.acm.org/magazines/2011/7/109893-a-decade-of-software-model-checking-with-slam/fulltext"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8.xml"/><Relationship Id="rId5" Type="http://schemas.openxmlformats.org/officeDocument/2006/relationships/image" Target="../media/image10.jpeg"/><Relationship Id="rId4" Type="http://schemas.openxmlformats.org/officeDocument/2006/relationships/hyperlink" Target="https://www.computerweekly.com/feature/CrowdStrike-update-chaos-explained-What-you-need-to-know"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39.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1.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2.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a:t>
            </a:r>
            <a:r>
              <a:rPr lang="en-US" dirty="0"/>
              <a:t>03: Test Adequacy</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25</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Example</a:t>
            </a:r>
            <a:r>
              <a:rPr dirty="0"/>
              <a:t>: Zip Code Lookup</a:t>
            </a:r>
            <a:r>
              <a:rPr lang="en-US" dirty="0"/>
              <a:t> (1)</a:t>
            </a:r>
            <a:endParaRPr dirty="0"/>
          </a:p>
        </p:txBody>
      </p:sp>
      <p:sp>
        <p:nvSpPr>
          <p:cNvPr id="350" name="USPS ZIP code lookup tool accepts a zip code as input, and outputs:…"/>
          <p:cNvSpPr txBox="1">
            <a:spLocks noGrp="1"/>
          </p:cNvSpPr>
          <p:nvPr>
            <p:ph type="body" sz="half" idx="1"/>
          </p:nvPr>
        </p:nvSpPr>
        <p:spPr>
          <a:xfrm>
            <a:off x="1676400" y="3000319"/>
            <a:ext cx="13787289" cy="8702677"/>
          </a:xfrm>
          <a:prstGeom prst="rect">
            <a:avLst/>
          </a:prstGeom>
        </p:spPr>
        <p:txBody>
          <a:bodyPr/>
          <a:lstStyle/>
          <a:p>
            <a:r>
              <a:rPr dirty="0"/>
              <a:t>USPS ZIP code lookup tool accepts a zip code as input, and outputs:</a:t>
            </a:r>
          </a:p>
          <a:p>
            <a:pPr marL="914400" lvl="1" indent="-457200"/>
            <a:r>
              <a:rPr dirty="0"/>
              <a:t>The “place names” that correspond to that ZIP code, or </a:t>
            </a:r>
          </a:p>
          <a:p>
            <a:pPr marL="914400" lvl="1" indent="-457200"/>
            <a:r>
              <a:rPr dirty="0"/>
              <a:t>“Invalid zip code”</a:t>
            </a:r>
          </a:p>
          <a:p>
            <a:r>
              <a:rPr dirty="0"/>
              <a:t>Strategy:</a:t>
            </a:r>
          </a:p>
          <a:p>
            <a:pPr marL="914400" lvl="1" indent="-457200"/>
            <a:r>
              <a:rPr dirty="0"/>
              <a:t>Determine the input equivalence classes, boundary conditions</a:t>
            </a:r>
          </a:p>
          <a:p>
            <a:pPr marL="914400" lvl="1" indent="-457200"/>
            <a:r>
              <a:rPr dirty="0"/>
              <a:t>Write tests for those inputs</a:t>
            </a:r>
          </a:p>
        </p:txBody>
      </p:sp>
      <p:sp>
        <p:nvSpPr>
          <p:cNvPr id="35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10</a:t>
            </a:fld>
            <a:endParaRPr/>
          </a:p>
        </p:txBody>
      </p:sp>
      <p:grpSp>
        <p:nvGrpSpPr>
          <p:cNvPr id="354" name="Picture 2.png"/>
          <p:cNvGrpSpPr/>
          <p:nvPr/>
        </p:nvGrpSpPr>
        <p:grpSpPr>
          <a:xfrm>
            <a:off x="15662195" y="3028596"/>
            <a:ext cx="8226823" cy="9084073"/>
            <a:chOff x="0" y="0"/>
            <a:chExt cx="8226821" cy="9084071"/>
          </a:xfrm>
        </p:grpSpPr>
        <p:pic>
          <p:nvPicPr>
            <p:cNvPr id="353" name="Picture 2.png" descr="Picture 2.png"/>
            <p:cNvPicPr>
              <a:picLocks noChangeAspect="1"/>
            </p:cNvPicPr>
            <p:nvPr/>
          </p:nvPicPr>
          <p:blipFill>
            <a:blip r:embed="rId3"/>
            <a:srcRect l="3406" t="13309" r="71951" b="44353"/>
            <a:stretch>
              <a:fillRect/>
            </a:stretch>
          </p:blipFill>
          <p:spPr>
            <a:xfrm>
              <a:off x="139700" y="139700"/>
              <a:ext cx="7947422" cy="8804672"/>
            </a:xfrm>
            <a:prstGeom prst="rect">
              <a:avLst/>
            </a:prstGeom>
            <a:ln>
              <a:noFill/>
            </a:ln>
            <a:effectLst/>
          </p:spPr>
        </p:pic>
        <p:pic>
          <p:nvPicPr>
            <p:cNvPr id="352" name="Picture 2.png" descr="Picture 2.png"/>
            <p:cNvPicPr>
              <a:picLocks/>
            </p:cNvPicPr>
            <p:nvPr/>
          </p:nvPicPr>
          <p:blipFill>
            <a:blip r:embed="rId4"/>
            <a:stretch>
              <a:fillRect/>
            </a:stretch>
          </p:blipFill>
          <p:spPr>
            <a:xfrm>
              <a:off x="0" y="0"/>
              <a:ext cx="8226822" cy="9084072"/>
            </a:xfrm>
            <a:prstGeom prst="rect">
              <a:avLst/>
            </a:prstGeom>
            <a:effectLst/>
          </p:spPr>
        </p:pic>
      </p:grpSp>
    </p:spTree>
    <p:extLst>
      <p:ext uri="{BB962C8B-B14F-4D97-AF65-F5344CB8AC3E}">
        <p14:creationId xmlns:p14="http://schemas.microsoft.com/office/powerpoint/2010/main" val="16698740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0">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Zip Code Lookup (2): Need to test all feasible inputs</a:t>
            </a:r>
            <a:endParaRPr dirty="0"/>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pPr marL="374904" indent="-374904" defTabSz="1499616">
              <a:spcBef>
                <a:spcPts val="1600"/>
              </a:spcBef>
              <a:defRPr sz="4592"/>
            </a:pPr>
            <a:r>
              <a:rPr lang="en-US" dirty="0"/>
              <a:t>Need to test behavior when the input is</a:t>
            </a:r>
            <a:r>
              <a:rPr dirty="0"/>
              <a:t>:</a:t>
            </a:r>
          </a:p>
          <a:p>
            <a:pPr marL="749808" lvl="1" indent="-374904" defTabSz="1499616">
              <a:spcBef>
                <a:spcPts val="1600"/>
              </a:spcBef>
              <a:defRPr sz="4592"/>
            </a:pPr>
            <a:r>
              <a:rPr dirty="0"/>
              <a:t>Not a 5 digit number</a:t>
            </a:r>
          </a:p>
          <a:p>
            <a:pPr marL="749808" lvl="1" indent="-374904" defTabSz="1499616">
              <a:spcBef>
                <a:spcPts val="1600"/>
              </a:spcBef>
              <a:defRPr sz="4592"/>
            </a:pPr>
            <a:r>
              <a:rPr dirty="0"/>
              <a:t>A 5 digit numbers</a:t>
            </a:r>
          </a:p>
          <a:p>
            <a:pPr marL="1124711" lvl="2" indent="-374904" defTabSz="1499616">
              <a:spcBef>
                <a:spcPts val="1600"/>
              </a:spcBef>
              <a:defRPr sz="4592"/>
            </a:pPr>
            <a:r>
              <a:rPr dirty="0"/>
              <a:t>A valid ZIP code</a:t>
            </a:r>
          </a:p>
          <a:p>
            <a:pPr marL="1499616" lvl="3" indent="-374904" defTabSz="1499616">
              <a:spcBef>
                <a:spcPts val="1600"/>
              </a:spcBef>
              <a:defRPr sz="4592"/>
            </a:pPr>
            <a:r>
              <a:rPr dirty="0"/>
              <a:t>With one place name</a:t>
            </a:r>
          </a:p>
          <a:p>
            <a:pPr marL="1499616" lvl="3" indent="-374904" defTabSz="1499616">
              <a:spcBef>
                <a:spcPts val="1600"/>
              </a:spcBef>
              <a:defRPr sz="4592"/>
            </a:pPr>
            <a:r>
              <a:rPr dirty="0"/>
              <a:t>With multiple place names</a:t>
            </a:r>
          </a:p>
          <a:p>
            <a:pPr marL="1124711" lvl="2" indent="-374904" defTabSz="1499616">
              <a:spcBef>
                <a:spcPts val="1600"/>
              </a:spcBef>
              <a:defRPr sz="4592"/>
            </a:pPr>
            <a:r>
              <a:rPr dirty="0"/>
              <a:t>Not a valid ZIP code</a:t>
            </a:r>
          </a:p>
          <a:p>
            <a:pPr marL="374904" indent="-374904" defTabSz="1499616">
              <a:spcBef>
                <a:spcPts val="1600"/>
              </a:spcBef>
              <a:defRPr sz="4592"/>
            </a:pPr>
            <a:r>
              <a:rPr lang="en-US" dirty="0"/>
              <a:t>Test</a:t>
            </a:r>
            <a:r>
              <a:rPr dirty="0"/>
              <a:t> at least one input from each class, plus boundaries (e.g. 4 digit numbers, 6 digit numbers, no numbers)</a:t>
            </a:r>
          </a:p>
          <a:p>
            <a:pPr marL="374904" indent="-374904" defTabSz="1499616">
              <a:spcBef>
                <a:spcPts val="1600"/>
              </a:spcBef>
              <a:defRPr sz="4592"/>
            </a:pPr>
            <a:r>
              <a:rPr dirty="0"/>
              <a:t>Encode the expected output of the system for each test</a:t>
            </a:r>
          </a:p>
        </p:txBody>
      </p:sp>
      <p:sp>
        <p:nvSpPr>
          <p:cNvPr id="37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11</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p>
            <a:r>
              <a:t>ZIP codes with multiple place names</a:t>
            </a:r>
          </a:p>
        </p:txBody>
      </p:sp>
    </p:spTree>
    <p:extLst>
      <p:ext uri="{BB962C8B-B14F-4D97-AF65-F5344CB8AC3E}">
        <p14:creationId xmlns:p14="http://schemas.microsoft.com/office/powerpoint/2010/main" val="210900341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What does "all possible inputs" mean?</a:t>
            </a:r>
            <a:endParaRPr dirty="0"/>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r>
              <a:rPr lang="en-US" dirty="0"/>
              <a:t>Should we also test with non-numeric inputs?  With an empty input?  With an input that isn't even a string?  </a:t>
            </a:r>
          </a:p>
          <a:p>
            <a:r>
              <a:rPr lang="en-US" dirty="0"/>
              <a:t>Do we have to worry about the database going down?</a:t>
            </a:r>
          </a:p>
          <a:p>
            <a:r>
              <a:rPr lang="en-US" dirty="0"/>
              <a:t>All this depends on what we can assume about the system in which the lookup tool is embedded.</a:t>
            </a:r>
          </a:p>
          <a:p>
            <a:pPr marL="374904" indent="-374904" defTabSz="1499616">
              <a:spcBef>
                <a:spcPts val="1600"/>
              </a:spcBef>
              <a:defRPr sz="4592"/>
            </a:pPr>
            <a:endParaRPr dirty="0"/>
          </a:p>
        </p:txBody>
      </p:sp>
      <p:sp>
        <p:nvSpPr>
          <p:cNvPr id="37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12</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p>
            <a:r>
              <a:t>ZIP codes with multiple place names</a:t>
            </a:r>
          </a:p>
        </p:txBody>
      </p:sp>
    </p:spTree>
    <p:extLst>
      <p:ext uri="{BB962C8B-B14F-4D97-AF65-F5344CB8AC3E}">
        <p14:creationId xmlns:p14="http://schemas.microsoft.com/office/powerpoint/2010/main" val="19454609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49CD4-17FD-AC81-4E20-AB844C47DD91}"/>
              </a:ext>
            </a:extLst>
          </p:cNvPr>
          <p:cNvSpPr>
            <a:spLocks noGrp="1"/>
          </p:cNvSpPr>
          <p:nvPr>
            <p:ph type="title"/>
          </p:nvPr>
        </p:nvSpPr>
        <p:spPr/>
        <p:txBody>
          <a:bodyPr/>
          <a:lstStyle/>
          <a:p>
            <a:r>
              <a:rPr lang="en-US" dirty="0"/>
              <a:t>Cases for looking something up in a list</a:t>
            </a:r>
          </a:p>
        </p:txBody>
      </p:sp>
      <p:sp>
        <p:nvSpPr>
          <p:cNvPr id="3" name="Text Placeholder 2">
            <a:extLst>
              <a:ext uri="{FF2B5EF4-FFF2-40B4-BE49-F238E27FC236}">
                <a16:creationId xmlns:a16="http://schemas.microsoft.com/office/drawing/2014/main" id="{6E1C918F-1D91-1799-5B43-2E8698F72BE4}"/>
              </a:ext>
            </a:extLst>
          </p:cNvPr>
          <p:cNvSpPr>
            <a:spLocks noGrp="1"/>
          </p:cNvSpPr>
          <p:nvPr>
            <p:ph type="body" idx="1"/>
          </p:nvPr>
        </p:nvSpPr>
        <p:spPr/>
        <p:txBody>
          <a:bodyPr/>
          <a:lstStyle/>
          <a:p>
            <a:pPr marL="914400" indent="-914400">
              <a:buFont typeface="+mj-lt"/>
              <a:buAutoNum type="arabicPeriod"/>
            </a:pPr>
            <a:r>
              <a:rPr lang="en-US" dirty="0"/>
              <a:t>The list is empty</a:t>
            </a:r>
          </a:p>
          <a:p>
            <a:pPr marL="914400" indent="-914400">
              <a:buFont typeface="+mj-lt"/>
              <a:buAutoNum type="arabicPeriod"/>
            </a:pPr>
            <a:r>
              <a:rPr lang="en-US" dirty="0"/>
              <a:t>The thing you want is not in the list</a:t>
            </a:r>
          </a:p>
          <a:p>
            <a:pPr marL="914400" indent="-914400">
              <a:buFont typeface="+mj-lt"/>
              <a:buAutoNum type="arabicPeriod"/>
            </a:pPr>
            <a:r>
              <a:rPr lang="en-US" dirty="0"/>
              <a:t>The thing you want is the first thing in the list</a:t>
            </a:r>
          </a:p>
          <a:p>
            <a:pPr marL="914400" indent="-914400">
              <a:buFont typeface="+mj-lt"/>
              <a:buAutoNum type="arabicPeriod"/>
            </a:pPr>
            <a:r>
              <a:rPr lang="en-US" dirty="0"/>
              <a:t>The thing you want is the last thing in the list</a:t>
            </a:r>
          </a:p>
          <a:p>
            <a:pPr marL="914400" indent="-914400">
              <a:buFont typeface="+mj-lt"/>
              <a:buAutoNum type="arabicPeriod"/>
            </a:pPr>
            <a:r>
              <a:rPr lang="en-US" dirty="0"/>
              <a:t>The thing you want is in the middle of the list</a:t>
            </a:r>
          </a:p>
          <a:p>
            <a:endParaRPr lang="en-US" dirty="0"/>
          </a:p>
        </p:txBody>
      </p:sp>
    </p:spTree>
    <p:extLst>
      <p:ext uri="{BB962C8B-B14F-4D97-AF65-F5344CB8AC3E}">
        <p14:creationId xmlns:p14="http://schemas.microsoft.com/office/powerpoint/2010/main" val="326467442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94DAA-88EC-4637-9BEF-D3F5952A6CB3}"/>
              </a:ext>
            </a:extLst>
          </p:cNvPr>
          <p:cNvSpPr>
            <a:spLocks noGrp="1"/>
          </p:cNvSpPr>
          <p:nvPr>
            <p:ph type="title"/>
          </p:nvPr>
        </p:nvSpPr>
        <p:spPr/>
        <p:txBody>
          <a:bodyPr/>
          <a:lstStyle/>
          <a:p>
            <a:r>
              <a:rPr lang="en-US" dirty="0"/>
              <a:t>Example: </a:t>
            </a:r>
          </a:p>
        </p:txBody>
      </p:sp>
      <p:sp>
        <p:nvSpPr>
          <p:cNvPr id="5" name="TextBox 4">
            <a:extLst>
              <a:ext uri="{FF2B5EF4-FFF2-40B4-BE49-F238E27FC236}">
                <a16:creationId xmlns:a16="http://schemas.microsoft.com/office/drawing/2014/main" id="{55692B0E-890B-F87F-8E07-1B8298EB29BF}"/>
              </a:ext>
            </a:extLst>
          </p:cNvPr>
          <p:cNvSpPr txBox="1"/>
          <p:nvPr/>
        </p:nvSpPr>
        <p:spPr>
          <a:xfrm>
            <a:off x="1977081" y="3262184"/>
            <a:ext cx="18683415" cy="378565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000" b="0" dirty="0">
                <a:solidFill>
                  <a:srgbClr val="008000"/>
                </a:solidFill>
                <a:effectLst/>
                <a:latin typeface="Consolas" panose="020B0609020204030204" pitchFamily="49" charset="0"/>
              </a:rPr>
              <a:t>// find the first item in the list that is </a:t>
            </a:r>
            <a:endParaRPr lang="en-US" sz="4000" b="0" dirty="0">
              <a:solidFill>
                <a:srgbClr val="3B3B3B"/>
              </a:solidFill>
              <a:effectLst/>
              <a:latin typeface="Consolas" panose="020B0609020204030204" pitchFamily="49" charset="0"/>
            </a:endParaRPr>
          </a:p>
          <a:p>
            <a:r>
              <a:rPr lang="en-US" sz="4000" b="0" dirty="0">
                <a:solidFill>
                  <a:srgbClr val="008000"/>
                </a:solidFill>
                <a:effectLst/>
                <a:latin typeface="Consolas" panose="020B0609020204030204" pitchFamily="49" charset="0"/>
              </a:rPr>
              <a:t>// greater than or equal to the target.</a:t>
            </a:r>
          </a:p>
          <a:p>
            <a:r>
              <a:rPr lang="en-US" sz="4000" dirty="0">
                <a:solidFill>
                  <a:srgbClr val="008000"/>
                </a:solidFill>
                <a:latin typeface="Consolas" panose="020B0609020204030204" pitchFamily="49" charset="0"/>
              </a:rPr>
              <a:t>// throw an error if none.</a:t>
            </a:r>
            <a:endParaRPr lang="en-US" sz="4000" b="0" dirty="0">
              <a:solidFill>
                <a:srgbClr val="3B3B3B"/>
              </a:solidFill>
              <a:effectLst/>
              <a:latin typeface="Consolas" panose="020B0609020204030204" pitchFamily="49" charset="0"/>
            </a:endParaRPr>
          </a:p>
          <a:p>
            <a:r>
              <a:rPr lang="en-US" sz="4000" b="0" dirty="0">
                <a:solidFill>
                  <a:srgbClr val="AF00DB"/>
                </a:solidFill>
                <a:effectLst/>
                <a:latin typeface="Consolas" panose="020B0609020204030204" pitchFamily="49" charset="0"/>
              </a:rPr>
              <a:t>export</a:t>
            </a:r>
            <a:r>
              <a:rPr lang="en-US" sz="4000" b="0" dirty="0">
                <a:solidFill>
                  <a:srgbClr val="3B3B3B"/>
                </a:solidFill>
                <a:effectLst/>
                <a:latin typeface="Consolas" panose="020B0609020204030204" pitchFamily="49" charset="0"/>
              </a:rPr>
              <a:t> </a:t>
            </a:r>
            <a:r>
              <a:rPr lang="en-US" sz="4000" b="0" dirty="0">
                <a:solidFill>
                  <a:srgbClr val="AF00DB"/>
                </a:solidFill>
                <a:effectLst/>
                <a:latin typeface="Consolas" panose="020B0609020204030204" pitchFamily="49" charset="0"/>
              </a:rPr>
              <a:t>default</a:t>
            </a:r>
            <a:r>
              <a:rPr lang="en-US" sz="4000" b="0" dirty="0">
                <a:solidFill>
                  <a:srgbClr val="3B3B3B"/>
                </a:solidFill>
                <a:effectLst/>
                <a:latin typeface="Consolas" panose="020B0609020204030204" pitchFamily="49" charset="0"/>
              </a:rPr>
              <a:t> </a:t>
            </a:r>
            <a:r>
              <a:rPr lang="en-US" sz="4000" b="0" dirty="0">
                <a:solidFill>
                  <a:srgbClr val="0000FF"/>
                </a:solidFill>
                <a:effectLst/>
                <a:latin typeface="Consolas" panose="020B0609020204030204" pitchFamily="49" charset="0"/>
              </a:rPr>
              <a:t>function</a:t>
            </a:r>
            <a:r>
              <a:rPr lang="en-US" sz="4000" b="0" dirty="0">
                <a:solidFill>
                  <a:srgbClr val="3B3B3B"/>
                </a:solidFill>
                <a:effectLst/>
                <a:latin typeface="Consolas" panose="020B0609020204030204" pitchFamily="49" charset="0"/>
              </a:rPr>
              <a:t> </a:t>
            </a:r>
            <a:r>
              <a:rPr lang="en-US" sz="4000" b="0" dirty="0">
                <a:solidFill>
                  <a:srgbClr val="795E26"/>
                </a:solidFill>
                <a:effectLst/>
                <a:latin typeface="Consolas" panose="020B0609020204030204" pitchFamily="49" charset="0"/>
              </a:rPr>
              <a:t>search</a:t>
            </a:r>
            <a:r>
              <a:rPr lang="en-US" sz="4000" b="0" dirty="0">
                <a:solidFill>
                  <a:srgbClr val="3B3B3B"/>
                </a:solidFill>
                <a:effectLst/>
                <a:latin typeface="Consolas" panose="020B0609020204030204" pitchFamily="49" charset="0"/>
              </a:rPr>
              <a:t>(</a:t>
            </a:r>
            <a:r>
              <a:rPr lang="en-US" sz="4000" b="0" dirty="0" err="1">
                <a:solidFill>
                  <a:srgbClr val="001080"/>
                </a:solidFill>
                <a:effectLst/>
                <a:latin typeface="Consolas" panose="020B0609020204030204" pitchFamily="49" charset="0"/>
              </a:rPr>
              <a:t>list</a:t>
            </a:r>
            <a:r>
              <a:rPr lang="en-US" sz="4000" b="0" dirty="0" err="1">
                <a:solidFill>
                  <a:srgbClr val="000000"/>
                </a:solidFill>
                <a:effectLst/>
                <a:latin typeface="Consolas" panose="020B0609020204030204" pitchFamily="49" charset="0"/>
              </a:rPr>
              <a:t>:</a:t>
            </a:r>
            <a:r>
              <a:rPr lang="en-US" sz="4000" b="0" dirty="0" err="1">
                <a:solidFill>
                  <a:srgbClr val="267F99"/>
                </a:solidFill>
                <a:effectLst/>
                <a:latin typeface="Consolas" panose="020B0609020204030204" pitchFamily="49" charset="0"/>
              </a:rPr>
              <a:t>number</a:t>
            </a:r>
            <a:r>
              <a:rPr lang="en-US" sz="4000" b="0" dirty="0">
                <a:solidFill>
                  <a:srgbClr val="3B3B3B"/>
                </a:solidFill>
                <a:effectLst/>
                <a:latin typeface="Consolas" panose="020B0609020204030204" pitchFamily="49" charset="0"/>
              </a:rPr>
              <a:t>[], </a:t>
            </a:r>
            <a:r>
              <a:rPr lang="en-US" sz="4000" b="0" dirty="0" err="1">
                <a:solidFill>
                  <a:srgbClr val="001080"/>
                </a:solidFill>
                <a:effectLst/>
                <a:latin typeface="Consolas" panose="020B0609020204030204" pitchFamily="49" charset="0"/>
              </a:rPr>
              <a:t>target</a:t>
            </a:r>
            <a:r>
              <a:rPr lang="en-US" sz="4000" b="0" dirty="0" err="1">
                <a:solidFill>
                  <a:srgbClr val="000000"/>
                </a:solidFill>
                <a:effectLst/>
                <a:latin typeface="Consolas" panose="020B0609020204030204" pitchFamily="49" charset="0"/>
              </a:rPr>
              <a:t>:</a:t>
            </a:r>
            <a:r>
              <a:rPr lang="en-US" sz="4000" b="0" dirty="0" err="1">
                <a:solidFill>
                  <a:srgbClr val="267F99"/>
                </a:solidFill>
                <a:effectLst/>
                <a:latin typeface="Consolas" panose="020B0609020204030204" pitchFamily="49" charset="0"/>
              </a:rPr>
              <a:t>number</a:t>
            </a:r>
            <a:r>
              <a:rPr lang="en-US" sz="4000" b="0" dirty="0">
                <a:solidFill>
                  <a:srgbClr val="3B3B3B"/>
                </a:solidFill>
                <a:effectLst/>
                <a:latin typeface="Consolas" panose="020B0609020204030204" pitchFamily="49" charset="0"/>
              </a:rPr>
              <a:t>) {</a:t>
            </a:r>
          </a:p>
          <a:p>
            <a:r>
              <a:rPr lang="en-US" sz="4000" b="0" dirty="0">
                <a:solidFill>
                  <a:srgbClr val="3B3B3B"/>
                </a:solidFill>
                <a:effectLst/>
                <a:latin typeface="Consolas" panose="020B0609020204030204" pitchFamily="49" charset="0"/>
              </a:rPr>
              <a:t>   // NEED TO TEST WHAT GOES HERE</a:t>
            </a:r>
          </a:p>
          <a:p>
            <a:r>
              <a:rPr lang="en-US" sz="4000" b="0" dirty="0">
                <a:solidFill>
                  <a:srgbClr val="3B3B3B"/>
                </a:solidFill>
                <a:effectLst/>
                <a:latin typeface="Consolas" panose="020B0609020204030204" pitchFamily="49" charset="0"/>
              </a:rPr>
              <a:t>}</a:t>
            </a:r>
          </a:p>
        </p:txBody>
      </p:sp>
      <p:sp>
        <p:nvSpPr>
          <p:cNvPr id="6" name="Text Placeholder 2">
            <a:extLst>
              <a:ext uri="{FF2B5EF4-FFF2-40B4-BE49-F238E27FC236}">
                <a16:creationId xmlns:a16="http://schemas.microsoft.com/office/drawing/2014/main" id="{C22B157F-A681-7A27-4886-136412A0C61E}"/>
              </a:ext>
            </a:extLst>
          </p:cNvPr>
          <p:cNvSpPr txBox="1">
            <a:spLocks/>
          </p:cNvSpPr>
          <p:nvPr/>
        </p:nvSpPr>
        <p:spPr>
          <a:xfrm>
            <a:off x="1676400" y="7687594"/>
            <a:ext cx="15774692" cy="8702677"/>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marL="914400" indent="-914400" hangingPunct="1">
              <a:buFont typeface="+mj-lt"/>
              <a:buAutoNum type="arabicPeriod"/>
            </a:pPr>
            <a:r>
              <a:rPr lang="en-US" dirty="0"/>
              <a:t>The list is empty</a:t>
            </a:r>
          </a:p>
          <a:p>
            <a:pPr marL="914400" indent="-914400" hangingPunct="1">
              <a:buFont typeface="+mj-lt"/>
              <a:buAutoNum type="arabicPeriod"/>
            </a:pPr>
            <a:r>
              <a:rPr lang="en-US" dirty="0"/>
              <a:t>The thing you want is not in the list</a:t>
            </a:r>
          </a:p>
          <a:p>
            <a:pPr marL="914400" indent="-914400" hangingPunct="1">
              <a:buFont typeface="+mj-lt"/>
              <a:buAutoNum type="arabicPeriod"/>
            </a:pPr>
            <a:r>
              <a:rPr lang="en-US" dirty="0"/>
              <a:t>The thing you want is the first thing in the list</a:t>
            </a:r>
          </a:p>
          <a:p>
            <a:pPr marL="914400" indent="-914400" hangingPunct="1">
              <a:buFont typeface="+mj-lt"/>
              <a:buAutoNum type="arabicPeriod"/>
            </a:pPr>
            <a:r>
              <a:rPr lang="en-US" dirty="0"/>
              <a:t>The thing you want is the last thing in the list</a:t>
            </a:r>
          </a:p>
          <a:p>
            <a:pPr marL="914400" indent="-914400" hangingPunct="1">
              <a:buFont typeface="+mj-lt"/>
              <a:buAutoNum type="arabicPeriod"/>
            </a:pPr>
            <a:r>
              <a:rPr lang="en-US" dirty="0"/>
              <a:t>The thing you want is in the middle of the list</a:t>
            </a:r>
          </a:p>
          <a:p>
            <a:pPr hangingPunct="1"/>
            <a:endParaRPr lang="en-US" dirty="0"/>
          </a:p>
        </p:txBody>
      </p:sp>
    </p:spTree>
    <p:extLst>
      <p:ext uri="{BB962C8B-B14F-4D97-AF65-F5344CB8AC3E}">
        <p14:creationId xmlns:p14="http://schemas.microsoft.com/office/powerpoint/2010/main" val="141024598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CA008-6110-2A58-3705-D62B09442E36}"/>
              </a:ext>
            </a:extLst>
          </p:cNvPr>
          <p:cNvSpPr>
            <a:spLocks noGrp="1"/>
          </p:cNvSpPr>
          <p:nvPr>
            <p:ph type="title"/>
          </p:nvPr>
        </p:nvSpPr>
        <p:spPr/>
        <p:txBody>
          <a:bodyPr/>
          <a:lstStyle/>
          <a:p>
            <a:r>
              <a:rPr lang="en-US" dirty="0"/>
              <a:t>Example: </a:t>
            </a:r>
            <a:r>
              <a:rPr lang="en-US" dirty="0" err="1"/>
              <a:t>TicTacToe</a:t>
            </a:r>
            <a:endParaRPr lang="en-US" dirty="0"/>
          </a:p>
        </p:txBody>
      </p:sp>
      <p:sp>
        <p:nvSpPr>
          <p:cNvPr id="3" name="Text Placeholder 2">
            <a:extLst>
              <a:ext uri="{FF2B5EF4-FFF2-40B4-BE49-F238E27FC236}">
                <a16:creationId xmlns:a16="http://schemas.microsoft.com/office/drawing/2014/main" id="{29DDE45B-EB52-795B-8AE2-8143072A3F84}"/>
              </a:ext>
            </a:extLst>
          </p:cNvPr>
          <p:cNvSpPr>
            <a:spLocks noGrp="1"/>
          </p:cNvSpPr>
          <p:nvPr>
            <p:ph type="body" idx="1"/>
          </p:nvPr>
        </p:nvSpPr>
        <p:spPr/>
        <p:txBody>
          <a:bodyPr>
            <a:normAutofit fontScale="85000" lnSpcReduction="20000"/>
          </a:bodyPr>
          <a:lstStyle/>
          <a:p>
            <a:r>
              <a:rPr lang="en-US" dirty="0"/>
              <a:t>What are the possible states of a </a:t>
            </a:r>
            <a:r>
              <a:rPr lang="en-US" dirty="0" err="1"/>
              <a:t>tictactoe</a:t>
            </a:r>
            <a:r>
              <a:rPr lang="en-US" dirty="0"/>
              <a:t> game?</a:t>
            </a:r>
          </a:p>
          <a:p>
            <a:pPr lvl="1"/>
            <a:r>
              <a:rPr lang="en-US" dirty="0"/>
              <a:t>Board is full (draw)</a:t>
            </a:r>
          </a:p>
          <a:p>
            <a:pPr lvl="1"/>
            <a:r>
              <a:rPr lang="en-US" dirty="0"/>
              <a:t>Board is not full</a:t>
            </a:r>
          </a:p>
          <a:p>
            <a:pPr lvl="2"/>
            <a:r>
              <a:rPr lang="en-US" dirty="0"/>
              <a:t>Board not full, one player has won</a:t>
            </a:r>
          </a:p>
          <a:p>
            <a:pPr lvl="2"/>
            <a:r>
              <a:rPr lang="en-US" dirty="0"/>
              <a:t>Board not full, your turn</a:t>
            </a:r>
          </a:p>
          <a:p>
            <a:pPr lvl="2"/>
            <a:r>
              <a:rPr lang="en-US" dirty="0"/>
              <a:t>Board not full, the other person's turn</a:t>
            </a:r>
          </a:p>
          <a:p>
            <a:r>
              <a:rPr lang="en-US" dirty="0"/>
              <a:t>What are the possible inputs to the </a:t>
            </a:r>
            <a:r>
              <a:rPr lang="en-US" dirty="0" err="1"/>
              <a:t>tictactoe</a:t>
            </a:r>
            <a:r>
              <a:rPr lang="en-US" dirty="0"/>
              <a:t> game?</a:t>
            </a:r>
          </a:p>
          <a:p>
            <a:pPr lvl="1"/>
            <a:r>
              <a:rPr lang="en-US" dirty="0"/>
              <a:t>You move</a:t>
            </a:r>
          </a:p>
          <a:p>
            <a:pPr lvl="1"/>
            <a:r>
              <a:rPr lang="en-US" dirty="0"/>
              <a:t>The other player moves</a:t>
            </a:r>
          </a:p>
          <a:p>
            <a:pPr lvl="1"/>
            <a:r>
              <a:rPr lang="en-US" dirty="0"/>
              <a:t>Someone else tries to move</a:t>
            </a:r>
          </a:p>
          <a:p>
            <a:pPr lvl="1"/>
            <a:r>
              <a:rPr lang="en-US" dirty="0"/>
              <a:t>One of the players leaves the game</a:t>
            </a:r>
          </a:p>
        </p:txBody>
      </p:sp>
    </p:spTree>
    <p:extLst>
      <p:ext uri="{BB962C8B-B14F-4D97-AF65-F5344CB8AC3E}">
        <p14:creationId xmlns:p14="http://schemas.microsoft.com/office/powerpoint/2010/main" val="307001731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Title 1"/>
          <p:cNvSpPr txBox="1">
            <a:spLocks noGrp="1"/>
          </p:cNvSpPr>
          <p:nvPr>
            <p:ph type="title"/>
          </p:nvPr>
        </p:nvSpPr>
        <p:spPr>
          <a:prstGeom prst="rect">
            <a:avLst/>
          </a:prstGeom>
        </p:spPr>
        <p:txBody>
          <a:bodyPr/>
          <a:lstStyle>
            <a:lvl1pPr>
              <a:defRPr sz="7200"/>
            </a:lvl1pPr>
          </a:lstStyle>
          <a:p>
            <a:r>
              <a:rPr dirty="0"/>
              <a:t>Make sure </a:t>
            </a:r>
            <a:r>
              <a:rPr lang="en-US" dirty="0"/>
              <a:t>you've covered the edge cases</a:t>
            </a:r>
            <a:endParaRPr dirty="0"/>
          </a:p>
        </p:txBody>
      </p:sp>
      <p:sp>
        <p:nvSpPr>
          <p:cNvPr id="384" name="Content Placeholder 2"/>
          <p:cNvSpPr txBox="1">
            <a:spLocks noGrp="1"/>
          </p:cNvSpPr>
          <p:nvPr>
            <p:ph type="body" idx="1"/>
          </p:nvPr>
        </p:nvSpPr>
        <p:spPr>
          <a:prstGeom prst="rect">
            <a:avLst/>
          </a:prstGeom>
        </p:spPr>
        <p:txBody>
          <a:bodyPr>
            <a:normAutofit/>
          </a:bodyPr>
          <a:lstStyle/>
          <a:p>
            <a:pPr>
              <a:lnSpc>
                <a:spcPct val="81000"/>
              </a:lnSpc>
              <a:defRPr sz="5200"/>
            </a:pPr>
            <a:r>
              <a:rPr lang="en-US" dirty="0"/>
              <a:t>Test at and near boundaries</a:t>
            </a:r>
            <a:endParaRPr sz="4800" dirty="0"/>
          </a:p>
          <a:p>
            <a:pPr marL="914400" lvl="1">
              <a:lnSpc>
                <a:spcPct val="81000"/>
              </a:lnSpc>
              <a:spcBef>
                <a:spcPts val="1000"/>
              </a:spcBef>
              <a:defRPr sz="5200"/>
            </a:pPr>
            <a:r>
              <a:rPr dirty="0"/>
              <a:t>Barely legal, barely illegal inputs</a:t>
            </a:r>
            <a:endParaRPr lang="en-US" dirty="0"/>
          </a:p>
          <a:p>
            <a:pPr marL="1478279" lvl="2">
              <a:lnSpc>
                <a:spcPct val="81000"/>
              </a:lnSpc>
              <a:spcBef>
                <a:spcPts val="1000"/>
              </a:spcBef>
              <a:defRPr sz="5200"/>
            </a:pPr>
            <a:r>
              <a:rPr lang="en-US" dirty="0"/>
              <a:t>Less-than or less-than-or-equal?</a:t>
            </a:r>
          </a:p>
          <a:p>
            <a:pPr marL="1478279" lvl="2">
              <a:lnSpc>
                <a:spcPct val="81000"/>
              </a:lnSpc>
              <a:spcBef>
                <a:spcPts val="1000"/>
              </a:spcBef>
              <a:defRPr sz="5200"/>
            </a:pPr>
            <a:r>
              <a:rPr lang="en-US" dirty="0"/>
              <a:t>Empty inputs?</a:t>
            </a:r>
            <a:endParaRPr dirty="0"/>
          </a:p>
          <a:p>
            <a:pPr>
              <a:lnSpc>
                <a:spcPct val="81000"/>
              </a:lnSpc>
              <a:defRPr sz="5200"/>
            </a:pPr>
            <a:r>
              <a:rPr dirty="0"/>
              <a:t>Integer overflow</a:t>
            </a:r>
            <a:r>
              <a:rPr lang="en-US" dirty="0"/>
              <a:t>s</a:t>
            </a:r>
            <a:r>
              <a:rPr dirty="0"/>
              <a:t> </a:t>
            </a:r>
            <a:r>
              <a:rPr lang="en-US" dirty="0"/>
              <a:t>/ buffer overflows</a:t>
            </a:r>
          </a:p>
          <a:p>
            <a:pPr>
              <a:lnSpc>
                <a:spcPct val="81000"/>
              </a:lnSpc>
              <a:defRPr sz="5200"/>
            </a:pPr>
            <a:r>
              <a:rPr lang="en-US" dirty="0"/>
              <a:t>Example: </a:t>
            </a:r>
            <a:r>
              <a:rPr dirty="0" err="1"/>
              <a:t>ComAir</a:t>
            </a:r>
            <a:r>
              <a:rPr dirty="0"/>
              <a:t> </a:t>
            </a:r>
            <a:r>
              <a:rPr lang="en-US" dirty="0"/>
              <a:t>crew scheduling</a:t>
            </a:r>
          </a:p>
          <a:p>
            <a:pPr lvl="1">
              <a:lnSpc>
                <a:spcPct val="81000"/>
              </a:lnSpc>
              <a:defRPr sz="5200"/>
            </a:pPr>
            <a:r>
              <a:rPr dirty="0"/>
              <a:t>problem due to a list getting more than 32767 elem</a:t>
            </a:r>
            <a:r>
              <a:rPr lang="en-US" dirty="0"/>
              <a:t>ents</a:t>
            </a:r>
            <a:endParaRPr dirty="0"/>
          </a:p>
          <a:p>
            <a:pPr lvl="1">
              <a:lnSpc>
                <a:spcPct val="81000"/>
              </a:lnSpc>
              <a:defRPr sz="5200"/>
            </a:pPr>
            <a:r>
              <a:rPr u="sng" dirty="0">
                <a:solidFill>
                  <a:srgbClr val="0563C1"/>
                </a:solidFill>
                <a:uFill>
                  <a:solidFill>
                    <a:srgbClr val="0563C1"/>
                  </a:solidFill>
                </a:uFill>
                <a:hlinkClick r:id="rId3"/>
              </a:rPr>
              <a:t>https://arstechnica.com/uncategorized/2004/12/4490-2/</a:t>
            </a:r>
          </a:p>
        </p:txBody>
      </p:sp>
      <p:sp>
        <p:nvSpPr>
          <p:cNvPr id="388" name="Slide Number Placeholder 4"/>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16</a:t>
            </a:fld>
            <a:endParaRPr/>
          </a:p>
        </p:txBody>
      </p:sp>
      <p:grpSp>
        <p:nvGrpSpPr>
          <p:cNvPr id="387" name="Picture 2"/>
          <p:cNvGrpSpPr/>
          <p:nvPr/>
        </p:nvGrpSpPr>
        <p:grpSpPr>
          <a:xfrm>
            <a:off x="16693662" y="4056185"/>
            <a:ext cx="6834554" cy="4733926"/>
            <a:chOff x="0" y="0"/>
            <a:chExt cx="10363200" cy="8702675"/>
          </a:xfrm>
        </p:grpSpPr>
        <p:sp>
          <p:nvSpPr>
            <p:cNvPr id="385" name="Rectangle"/>
            <p:cNvSpPr/>
            <p:nvPr/>
          </p:nvSpPr>
          <p:spPr>
            <a:xfrm>
              <a:off x="0" y="0"/>
              <a:ext cx="10363200" cy="8702676"/>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pic>
          <p:nvPicPr>
            <p:cNvPr id="386" name="image4.jpeg" descr="image4.jpeg"/>
            <p:cNvPicPr>
              <a:picLocks noChangeAspect="1"/>
            </p:cNvPicPr>
            <p:nvPr/>
          </p:nvPicPr>
          <p:blipFill>
            <a:blip r:embed="rId4"/>
            <a:srcRect r="10687"/>
            <a:stretch>
              <a:fillRect/>
            </a:stretch>
          </p:blipFill>
          <p:spPr>
            <a:xfrm>
              <a:off x="-1" y="0"/>
              <a:ext cx="10363201" cy="8702415"/>
            </a:xfrm>
            <a:prstGeom prst="rect">
              <a:avLst/>
            </a:prstGeom>
            <a:ln w="12700" cap="flat">
              <a:noFill/>
              <a:miter lim="400000"/>
            </a:ln>
            <a:effectLst/>
          </p:spPr>
        </p:pic>
      </p:grpSp>
    </p:spTree>
    <p:extLst>
      <p:ext uri="{BB962C8B-B14F-4D97-AF65-F5344CB8AC3E}">
        <p14:creationId xmlns:p14="http://schemas.microsoft.com/office/powerpoint/2010/main" val="284225686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Title 1"/>
          <p:cNvSpPr txBox="1">
            <a:spLocks noGrp="1"/>
          </p:cNvSpPr>
          <p:nvPr>
            <p:ph type="title"/>
          </p:nvPr>
        </p:nvSpPr>
        <p:spPr>
          <a:xfrm>
            <a:off x="1676400" y="36510"/>
            <a:ext cx="21031200" cy="2651126"/>
          </a:xfrm>
          <a:prstGeom prst="rect">
            <a:avLst/>
          </a:prstGeom>
        </p:spPr>
        <p:txBody>
          <a:bodyPr>
            <a:normAutofit/>
          </a:bodyPr>
          <a:lstStyle/>
          <a:p>
            <a:r>
              <a:rPr lang="en-US" dirty="0"/>
              <a:t>But don't make unwarranted assumptions about the specification</a:t>
            </a:r>
            <a:endParaRPr lang="en-US" i="1" dirty="0"/>
          </a:p>
        </p:txBody>
      </p:sp>
      <p:sp>
        <p:nvSpPr>
          <p:cNvPr id="296" name="Content Placeholder 2"/>
          <p:cNvSpPr txBox="1">
            <a:spLocks noGrp="1"/>
          </p:cNvSpPr>
          <p:nvPr>
            <p:ph type="body" idx="1"/>
          </p:nvPr>
        </p:nvSpPr>
        <p:spPr>
          <a:xfrm>
            <a:off x="1676400" y="3000320"/>
            <a:ext cx="19354800" cy="8592966"/>
          </a:xfrm>
          <a:prstGeom prst="rect">
            <a:avLst/>
          </a:prstGeom>
        </p:spPr>
        <p:txBody>
          <a:bodyPr>
            <a:normAutofit/>
          </a:bodyPr>
          <a:lstStyle/>
          <a:p>
            <a:r>
              <a:rPr lang="en-US" dirty="0"/>
              <a:t>Specifications often leave room for undefined behaviors: details that are subject to change</a:t>
            </a:r>
          </a:p>
          <a:p>
            <a:r>
              <a:rPr lang="en-US" i="1" dirty="0">
                <a:solidFill>
                  <a:srgbClr val="FF0000"/>
                </a:solidFill>
              </a:rPr>
              <a:t>Brittle tests  </a:t>
            </a:r>
            <a:r>
              <a:rPr lang="en-US" dirty="0">
                <a:solidFill>
                  <a:schemeClr val="tx1"/>
                </a:solidFill>
              </a:rPr>
              <a:t>are tests that </a:t>
            </a:r>
            <a:r>
              <a:rPr lang="en-US" dirty="0"/>
              <a:t>will fail unexpectedly if that undefined behavior changes</a:t>
            </a:r>
          </a:p>
          <a:p>
            <a:endParaRPr lang="en-US" dirty="0"/>
          </a:p>
        </p:txBody>
      </p:sp>
      <p:sp>
        <p:nvSpPr>
          <p:cNvPr id="297"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17</a:t>
            </a:fld>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379F9-DC8B-0E03-6721-B9E8A96EAB19}"/>
              </a:ext>
            </a:extLst>
          </p:cNvPr>
          <p:cNvSpPr>
            <a:spLocks noGrp="1"/>
          </p:cNvSpPr>
          <p:nvPr>
            <p:ph type="title"/>
          </p:nvPr>
        </p:nvSpPr>
        <p:spPr/>
        <p:txBody>
          <a:bodyPr/>
          <a:lstStyle/>
          <a:p>
            <a:r>
              <a:rPr lang="en-US" dirty="0"/>
              <a:t>Example: Is this particular error message required, or is it incidental?</a:t>
            </a:r>
          </a:p>
        </p:txBody>
      </p:sp>
      <p:sp>
        <p:nvSpPr>
          <p:cNvPr id="6" name="TextBox 5">
            <a:extLst>
              <a:ext uri="{FF2B5EF4-FFF2-40B4-BE49-F238E27FC236}">
                <a16:creationId xmlns:a16="http://schemas.microsoft.com/office/drawing/2014/main" id="{4AC6D4E1-9E23-E2E1-0200-E83E1557B5A1}"/>
              </a:ext>
            </a:extLst>
          </p:cNvPr>
          <p:cNvSpPr txBox="1"/>
          <p:nvPr/>
        </p:nvSpPr>
        <p:spPr>
          <a:xfrm>
            <a:off x="2193324" y="3736020"/>
            <a:ext cx="19949984" cy="347787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"should throw an error if no such item"</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0000FF"/>
                </a:solidFill>
                <a:effectLst/>
                <a:latin typeface="Consolas" panose="020B0609020204030204" pitchFamily="49" charset="0"/>
              </a:rPr>
              <a:t>const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list</a:t>
            </a:r>
            <a:r>
              <a:rPr lang="en-US" sz="4400" b="0" dirty="0">
                <a:solidFill>
                  <a:srgbClr val="3B3B3B"/>
                </a:solidFill>
                <a:effectLst/>
                <a:latin typeface="Consolas" panose="020B0609020204030204" pitchFamily="49" charset="0"/>
              </a:rPr>
              <a:t> </a:t>
            </a:r>
            <a:r>
              <a:rPr lang="en-US" sz="4400" b="0" dirty="0">
                <a:solidFill>
                  <a:srgbClr val="000000"/>
                </a:solidFill>
                <a:effectLst/>
                <a:latin typeface="Consolas" panose="020B0609020204030204" pitchFamily="49" charset="0"/>
              </a:rPr>
              <a:t>=</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1</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2</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3</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r>
              <a:rPr lang="en-US" sz="4400" b="0" dirty="0">
                <a:solidFill>
                  <a:srgbClr val="0000FF"/>
                </a:solidFill>
                <a:effectLst/>
                <a:latin typeface="Consolas" panose="020B0609020204030204" pitchFamily="49" charset="0"/>
              </a:rPr>
              <a:t>const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target</a:t>
            </a:r>
            <a:r>
              <a:rPr lang="en-US" sz="4400" b="0" dirty="0">
                <a:solidFill>
                  <a:srgbClr val="3B3B3B"/>
                </a:solidFill>
                <a:effectLst/>
                <a:latin typeface="Consolas" panose="020B0609020204030204" pitchFamily="49" charset="0"/>
              </a:rPr>
              <a:t> </a:t>
            </a:r>
            <a:r>
              <a:rPr lang="en-US" sz="4400" b="0" dirty="0">
                <a:solidFill>
                  <a:srgbClr val="000000"/>
                </a:solidFill>
                <a:effectLst/>
                <a:latin typeface="Consolas" panose="020B0609020204030204" pitchFamily="49" charset="0"/>
              </a:rPr>
              <a:t>=</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4</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070C1"/>
                </a:solidFill>
                <a:effectLst/>
                <a:latin typeface="Consolas" panose="020B0609020204030204" pitchFamily="49" charset="0"/>
              </a:rPr>
              <a:t>list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target</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toThrowError</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"No such item"</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a:t>
            </a:r>
          </a:p>
        </p:txBody>
      </p:sp>
      <p:sp>
        <p:nvSpPr>
          <p:cNvPr id="7" name="Text Placeholder 2">
            <a:extLst>
              <a:ext uri="{FF2B5EF4-FFF2-40B4-BE49-F238E27FC236}">
                <a16:creationId xmlns:a16="http://schemas.microsoft.com/office/drawing/2014/main" id="{D7003827-9910-626D-5D87-DA1ED02F2A0F}"/>
              </a:ext>
            </a:extLst>
          </p:cNvPr>
          <p:cNvSpPr txBox="1">
            <a:spLocks/>
          </p:cNvSpPr>
          <p:nvPr/>
        </p:nvSpPr>
        <p:spPr>
          <a:xfrm>
            <a:off x="1676400" y="7687594"/>
            <a:ext cx="15774692" cy="8702677"/>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endParaRPr lang="en-US" sz="7200" dirty="0"/>
          </a:p>
        </p:txBody>
      </p:sp>
      <p:sp>
        <p:nvSpPr>
          <p:cNvPr id="4" name="TextBox 3">
            <a:extLst>
              <a:ext uri="{FF2B5EF4-FFF2-40B4-BE49-F238E27FC236}">
                <a16:creationId xmlns:a16="http://schemas.microsoft.com/office/drawing/2014/main" id="{871C0299-F12E-555B-E184-9B1110456A57}"/>
              </a:ext>
            </a:extLst>
          </p:cNvPr>
          <p:cNvSpPr txBox="1"/>
          <p:nvPr/>
        </p:nvSpPr>
        <p:spPr>
          <a:xfrm>
            <a:off x="9274246" y="8965868"/>
            <a:ext cx="12186138" cy="9233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5400" b="0" dirty="0">
                <a:solidFill>
                  <a:schemeClr val="tx1"/>
                </a:solidFill>
                <a:effectLst/>
              </a:rPr>
              <a:t>Maybe better?    </a:t>
            </a:r>
            <a:r>
              <a:rPr lang="en-US" sz="4400" b="0" dirty="0" err="1">
                <a:solidFill>
                  <a:srgbClr val="795E26"/>
                </a:solidFill>
                <a:effectLst/>
                <a:latin typeface="Consolas" panose="020B0609020204030204" pitchFamily="49" charset="0"/>
              </a:rPr>
              <a:t>toThrowError</a:t>
            </a:r>
            <a:r>
              <a:rPr lang="en-US" sz="4400" b="0" dirty="0">
                <a:solidFill>
                  <a:srgbClr val="3B3B3B"/>
                </a:solidFill>
                <a:effectLst/>
                <a:latin typeface="Consolas" panose="020B0609020204030204" pitchFamily="49" charset="0"/>
              </a:rPr>
              <a:t>();</a:t>
            </a:r>
          </a:p>
        </p:txBody>
      </p:sp>
    </p:spTree>
    <p:extLst>
      <p:ext uri="{BB962C8B-B14F-4D97-AF65-F5344CB8AC3E}">
        <p14:creationId xmlns:p14="http://schemas.microsoft.com/office/powerpoint/2010/main" val="264886618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lang="en-US" dirty="0"/>
              <a:t>What does it mean for a test to succeed?</a:t>
            </a:r>
            <a:endParaRPr dirty="0"/>
          </a:p>
        </p:txBody>
      </p:sp>
      <p:sp>
        <p:nvSpPr>
          <p:cNvPr id="815" name="Test oracle defines criteria for when test should fail…"/>
          <p:cNvSpPr txBox="1">
            <a:spLocks noGrp="1"/>
          </p:cNvSpPr>
          <p:nvPr>
            <p:ph type="body" idx="1"/>
          </p:nvPr>
        </p:nvSpPr>
        <p:spPr>
          <a:prstGeom prst="rect">
            <a:avLst/>
          </a:prstGeom>
        </p:spPr>
        <p:txBody>
          <a:bodyPr>
            <a:normAutofit/>
          </a:bodyPr>
          <a:lstStyle/>
          <a:p>
            <a:pPr marL="438911" indent="-438911" defTabSz="1755647">
              <a:spcBef>
                <a:spcPts val="1900"/>
              </a:spcBef>
              <a:defRPr sz="5376"/>
            </a:pPr>
            <a:r>
              <a:rPr lang="en-US" i="1" dirty="0">
                <a:solidFill>
                  <a:srgbClr val="FF0000"/>
                </a:solidFill>
              </a:rPr>
              <a:t>Test Oracles </a:t>
            </a:r>
            <a:r>
              <a:rPr lang="en-US" dirty="0"/>
              <a:t>define the criteria for a test to succeed Possible kinds of test oracles</a:t>
            </a:r>
            <a:endParaRPr dirty="0"/>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p:txBody>
      </p:sp>
      <p:sp>
        <p:nvSpPr>
          <p:cNvPr id="81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19</a:t>
            </a:fld>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16283B-5D58-1CB7-234A-7FED19D9EC31}"/>
              </a:ext>
            </a:extLst>
          </p:cNvPr>
          <p:cNvSpPr txBox="1"/>
          <p:nvPr/>
        </p:nvSpPr>
        <p:spPr>
          <a:xfrm>
            <a:off x="3558210" y="3614637"/>
            <a:ext cx="17950070" cy="412420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12800" b="0" i="0" u="none" strike="noStrike" cap="none" spc="0" normalizeH="0" baseline="0" dirty="0">
                <a:ln>
                  <a:noFill/>
                </a:ln>
                <a:solidFill>
                  <a:schemeClr val="accent5">
                    <a:lumMod val="75000"/>
                  </a:schemeClr>
                </a:solidFill>
                <a:effectLst/>
                <a:uFillTx/>
                <a:latin typeface="Verdana" panose="020B0604030504040204" pitchFamily="34" charset="0"/>
                <a:ea typeface="Verdana" panose="020B0604030504040204" pitchFamily="34" charset="0"/>
                <a:sym typeface="Calibri"/>
              </a:rPr>
              <a:t>When have I written enough tests?</a:t>
            </a:r>
          </a:p>
        </p:txBody>
      </p:sp>
    </p:spTree>
    <p:extLst>
      <p:ext uri="{BB962C8B-B14F-4D97-AF65-F5344CB8AC3E}">
        <p14:creationId xmlns:p14="http://schemas.microsoft.com/office/powerpoint/2010/main" val="153333357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prstGeom prst="rect">
            <a:avLst/>
          </a:prstGeom>
        </p:spPr>
        <p:txBody>
          <a:bodyPr>
            <a:normAutofit fontScale="90000"/>
          </a:bodyPr>
          <a:lstStyle>
            <a:lvl1pPr defTabSz="1737360">
              <a:defRPr sz="8360"/>
            </a:lvl1pPr>
          </a:lstStyle>
          <a:p>
            <a:r>
              <a:rPr lang="en-US" dirty="0"/>
              <a:t>Your module may interact with uncontrollable things in the environment</a:t>
            </a:r>
            <a:endParaRPr dirty="0"/>
          </a:p>
        </p:txBody>
      </p:sp>
      <p:sp>
        <p:nvSpPr>
          <p:cNvPr id="3" name="Text Placeholder 2">
            <a:extLst>
              <a:ext uri="{FF2B5EF4-FFF2-40B4-BE49-F238E27FC236}">
                <a16:creationId xmlns:a16="http://schemas.microsoft.com/office/drawing/2014/main" id="{176CD42D-68BE-374B-5B4F-5F103BEFD0DC}"/>
              </a:ext>
            </a:extLst>
          </p:cNvPr>
          <p:cNvSpPr>
            <a:spLocks noGrp="1"/>
          </p:cNvSpPr>
          <p:nvPr>
            <p:ph type="body" idx="1"/>
          </p:nvPr>
        </p:nvSpPr>
        <p:spPr/>
        <p:txBody>
          <a:bodyPr/>
          <a:lstStyle/>
          <a:p>
            <a:endParaRPr lang="en-US"/>
          </a:p>
        </p:txBody>
      </p:sp>
      <p:sp>
        <p:nvSpPr>
          <p:cNvPr id="260" name="Slide Number Placeholder 2"/>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20</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51664" y="8526928"/>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44650" y="7297271"/>
            <a:ext cx="23116" cy="1830344"/>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2501391" y="6892327"/>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Tree>
    <p:extLst>
      <p:ext uri="{BB962C8B-B14F-4D97-AF65-F5344CB8AC3E}">
        <p14:creationId xmlns:p14="http://schemas.microsoft.com/office/powerpoint/2010/main" val="309545965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prstGeom prst="rect">
            <a:avLst/>
          </a:prstGeom>
        </p:spPr>
        <p:txBody>
          <a:bodyPr>
            <a:normAutofit/>
          </a:bodyPr>
          <a:lstStyle>
            <a:lvl1pPr defTabSz="1737360">
              <a:defRPr sz="8360"/>
            </a:lvl1pPr>
          </a:lstStyle>
          <a:p>
            <a:r>
              <a:rPr lang="en-US" dirty="0"/>
              <a:t>Test doubles replace uncontrollable things with things that you do control </a:t>
            </a:r>
            <a:endParaRPr dirty="0"/>
          </a:p>
        </p:txBody>
      </p:sp>
      <p:sp>
        <p:nvSpPr>
          <p:cNvPr id="260" name="Slide Number Placeholder 2"/>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Title 1"/>
          <p:cNvSpPr txBox="1">
            <a:spLocks noGrp="1"/>
          </p:cNvSpPr>
          <p:nvPr>
            <p:ph type="title"/>
          </p:nvPr>
        </p:nvSpPr>
        <p:spPr>
          <a:prstGeom prst="rect">
            <a:avLst/>
          </a:prstGeom>
        </p:spPr>
        <p:txBody>
          <a:bodyPr/>
          <a:lstStyle/>
          <a:p>
            <a:r>
              <a:t>Test Doubles Intercept Calls to Methods</a:t>
            </a:r>
          </a:p>
        </p:txBody>
      </p:sp>
      <p:sp>
        <p:nvSpPr>
          <p:cNvPr id="332" name="Content Placeholder 3"/>
          <p:cNvSpPr txBox="1">
            <a:spLocks noGrp="1"/>
          </p:cNvSpPr>
          <p:nvPr>
            <p:ph type="body" idx="1"/>
          </p:nvPr>
        </p:nvSpPr>
        <p:spPr>
          <a:prstGeom prst="rect">
            <a:avLst/>
          </a:prstGeom>
        </p:spPr>
        <p:txBody>
          <a:bodyPr>
            <a:normAutofit/>
          </a:bodyPr>
          <a:lstStyle/>
          <a:p>
            <a:pPr marL="406908" indent="-406908" defTabSz="1627632">
              <a:spcBef>
                <a:spcPts val="1700"/>
              </a:spcBef>
              <a:defRPr sz="4984"/>
            </a:pPr>
            <a:r>
              <a:rPr dirty="0"/>
              <a:t>Testing frameworks provide two common abstractions for doubles</a:t>
            </a:r>
            <a:r>
              <a:rPr lang="en-US" dirty="0"/>
              <a:t>.</a:t>
            </a:r>
          </a:p>
          <a:p>
            <a:pPr marL="406908" indent="-406908" defTabSz="1627632">
              <a:spcBef>
                <a:spcPts val="1700"/>
              </a:spcBef>
              <a:defRPr sz="4984"/>
            </a:pPr>
            <a:r>
              <a:rPr lang="en-US" dirty="0"/>
              <a:t>In Jest, these are called </a:t>
            </a:r>
            <a:r>
              <a:rPr lang="en-US" b="1" dirty="0"/>
              <a:t>mocks</a:t>
            </a:r>
            <a:r>
              <a:rPr lang="en-US" dirty="0"/>
              <a:t> and </a:t>
            </a:r>
            <a:r>
              <a:rPr lang="en-US" b="1" dirty="0"/>
              <a:t>spies</a:t>
            </a:r>
            <a:r>
              <a:rPr lang="en-US" dirty="0"/>
              <a:t>.</a:t>
            </a:r>
          </a:p>
          <a:p>
            <a:pPr marL="406908" indent="-406908" defTabSz="1627632">
              <a:spcBef>
                <a:spcPts val="1700"/>
              </a:spcBef>
              <a:defRPr sz="4984"/>
            </a:pPr>
            <a:r>
              <a:rPr dirty="0"/>
              <a:t>Other frameworks use terms like </a:t>
            </a:r>
            <a:r>
              <a:rPr lang="en-US" dirty="0"/>
              <a:t>"</a:t>
            </a:r>
            <a:r>
              <a:rPr dirty="0"/>
              <a:t>fake</a:t>
            </a:r>
            <a:r>
              <a:rPr lang="en-US" dirty="0"/>
              <a:t>"</a:t>
            </a:r>
            <a:r>
              <a:rPr dirty="0"/>
              <a:t> and </a:t>
            </a:r>
            <a:r>
              <a:rPr lang="en-US" dirty="0"/>
              <a:t>"</a:t>
            </a:r>
            <a:r>
              <a:rPr dirty="0"/>
              <a:t>stub</a:t>
            </a:r>
            <a:r>
              <a:rPr lang="en-US" dirty="0"/>
              <a:t>"</a:t>
            </a:r>
            <a:r>
              <a:rPr dirty="0"/>
              <a:t> for variants of these</a:t>
            </a:r>
            <a:r>
              <a:rPr lang="en-US" dirty="0"/>
              <a:t>. </a:t>
            </a:r>
          </a:p>
          <a:p>
            <a:pPr marL="406908" indent="-406908" defTabSz="1627632">
              <a:spcBef>
                <a:spcPts val="1700"/>
              </a:spcBef>
              <a:defRPr sz="4984"/>
            </a:pPr>
            <a:r>
              <a:rPr lang="en-US" dirty="0"/>
              <a:t>You'll find more detail in the tutorial on Unit Testing.</a:t>
            </a:r>
          </a:p>
          <a:p>
            <a:pPr marL="406908" indent="-406908" defTabSz="1627632">
              <a:spcBef>
                <a:spcPts val="1700"/>
              </a:spcBef>
              <a:defRPr sz="4984"/>
            </a:pPr>
            <a:r>
              <a:rPr lang="en-US" dirty="0"/>
              <a:t>We'll discuss these in more detail in a later module.</a:t>
            </a:r>
          </a:p>
          <a:p>
            <a:pPr marL="406908" indent="-406908" defTabSz="1627632">
              <a:spcBef>
                <a:spcPts val="1700"/>
              </a:spcBef>
              <a:defRPr sz="4984"/>
            </a:pPr>
            <a:endParaRPr b="1" dirty="0"/>
          </a:p>
        </p:txBody>
      </p:sp>
      <p:sp>
        <p:nvSpPr>
          <p:cNvPr id="333" name="Slide Number Placeholder 2"/>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spTree>
    <p:extLst>
      <p:ext uri="{BB962C8B-B14F-4D97-AF65-F5344CB8AC3E}">
        <p14:creationId xmlns:p14="http://schemas.microsoft.com/office/powerpoint/2010/main" val="192050149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a:t>
            </a:r>
            <a:r>
              <a:rPr lang="en-US" dirty="0"/>
              <a:t>03.2 Measures of Test Coverage</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23</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a:t>
            </a:r>
            <a:r>
              <a:t>20</a:t>
            </a:r>
            <a:r>
              <a:rPr lang="en-US"/>
              <a:t>25</a:t>
            </a:r>
            <a:r>
              <a:t> </a:t>
            </a:r>
            <a:r>
              <a:rPr dirty="0"/>
              <a:t>Released under the </a:t>
            </a:r>
            <a:r>
              <a:rPr u="sng" dirty="0">
                <a:solidFill>
                  <a:srgbClr val="0563C1"/>
                </a:solidFill>
                <a:uFill>
                  <a:solidFill>
                    <a:srgbClr val="0563C1"/>
                  </a:solidFill>
                </a:uFill>
                <a:hlinkClick r:id="rId2"/>
              </a:rPr>
              <a:t>CC BY-SA</a:t>
            </a:r>
            <a:r>
              <a:rPr dirty="0"/>
              <a:t> license</a:t>
            </a:r>
          </a:p>
        </p:txBody>
      </p:sp>
    </p:spTree>
    <p:extLst>
      <p:ext uri="{BB962C8B-B14F-4D97-AF65-F5344CB8AC3E}">
        <p14:creationId xmlns:p14="http://schemas.microsoft.com/office/powerpoint/2010/main" val="2879348179"/>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51B9C4-C2DB-2BD9-3737-92AB108688C0}"/>
              </a:ext>
            </a:extLst>
          </p:cNvPr>
          <p:cNvSpPr>
            <a:spLocks noGrp="1"/>
          </p:cNvSpPr>
          <p:nvPr>
            <p:ph type="title"/>
          </p:nvPr>
        </p:nvSpPr>
        <p:spPr/>
        <p:txBody>
          <a:bodyPr/>
          <a:lstStyle/>
          <a:p>
            <a:r>
              <a:rPr lang="en-US" dirty="0"/>
              <a:t>When have I written enough tests?</a:t>
            </a:r>
          </a:p>
        </p:txBody>
      </p:sp>
      <p:sp>
        <p:nvSpPr>
          <p:cNvPr id="5" name="Text Placeholder 4">
            <a:extLst>
              <a:ext uri="{FF2B5EF4-FFF2-40B4-BE49-F238E27FC236}">
                <a16:creationId xmlns:a16="http://schemas.microsoft.com/office/drawing/2014/main" id="{56B277A4-2483-AFE9-DA92-6C0FDC1828DB}"/>
              </a:ext>
            </a:extLst>
          </p:cNvPr>
          <p:cNvSpPr>
            <a:spLocks noGrp="1"/>
          </p:cNvSpPr>
          <p:nvPr>
            <p:ph type="body" idx="1"/>
          </p:nvPr>
        </p:nvSpPr>
        <p:spPr/>
        <p:txBody>
          <a:bodyPr>
            <a:normAutofit lnSpcReduction="10000"/>
          </a:bodyPr>
          <a:lstStyle/>
          <a:p>
            <a:r>
              <a:rPr lang="en-US" dirty="0"/>
              <a:t>Hard to verify that your tests cover the whole specification</a:t>
            </a:r>
          </a:p>
          <a:p>
            <a:pPr lvl="1"/>
            <a:r>
              <a:rPr lang="en-US" dirty="0"/>
              <a:t>Especially if the specification is only in someone's head!</a:t>
            </a:r>
          </a:p>
          <a:p>
            <a:r>
              <a:rPr lang="en-US" dirty="0"/>
              <a:t>But easier to verify that your tests cover all of your </a:t>
            </a:r>
            <a:r>
              <a:rPr lang="en-US" dirty="0">
                <a:solidFill>
                  <a:srgbClr val="FF0000"/>
                </a:solidFill>
              </a:rPr>
              <a:t>code</a:t>
            </a:r>
            <a:r>
              <a:rPr lang="en-US" dirty="0"/>
              <a:t>.</a:t>
            </a:r>
          </a:p>
          <a:p>
            <a:r>
              <a:rPr lang="en-US" dirty="0"/>
              <a:t>This is called "</a:t>
            </a:r>
            <a:r>
              <a:rPr lang="en-US" dirty="0">
                <a:solidFill>
                  <a:srgbClr val="FF0000"/>
                </a:solidFill>
              </a:rPr>
              <a:t>Code Coverage</a:t>
            </a:r>
            <a:r>
              <a:rPr lang="en-US" dirty="0"/>
              <a:t>"</a:t>
            </a:r>
          </a:p>
          <a:p>
            <a:r>
              <a:rPr lang="en-US" dirty="0"/>
              <a:t>Coverage gives a quantitative measure of how much of your code is exercised by your tests</a:t>
            </a:r>
          </a:p>
          <a:p>
            <a:r>
              <a:rPr lang="en-US" dirty="0"/>
              <a:t>If the code isn't exercised, it's definitely not tested!</a:t>
            </a:r>
          </a:p>
        </p:txBody>
      </p:sp>
    </p:spTree>
    <p:extLst>
      <p:ext uri="{BB962C8B-B14F-4D97-AF65-F5344CB8AC3E}">
        <p14:creationId xmlns:p14="http://schemas.microsoft.com/office/powerpoint/2010/main" val="3556080667"/>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Do our tests execute all of the code?"/>
          <p:cNvSpPr txBox="1">
            <a:spLocks noGrp="1"/>
          </p:cNvSpPr>
          <p:nvPr>
            <p:ph type="title"/>
          </p:nvPr>
        </p:nvSpPr>
        <p:spPr>
          <a:prstGeom prst="rect">
            <a:avLst/>
          </a:prstGeom>
        </p:spPr>
        <p:txBody>
          <a:bodyPr/>
          <a:lstStyle/>
          <a:p>
            <a:r>
              <a:rPr lang="en-US" dirty="0"/>
              <a:t>Measures of code coverage</a:t>
            </a:r>
            <a:endParaRPr dirty="0"/>
          </a:p>
        </p:txBody>
      </p:sp>
      <p:sp>
        <p:nvSpPr>
          <p:cNvPr id="413" name="Idea: Quantitative measure the portion of code executed by test suite. Write new test inputs to execute more code.…"/>
          <p:cNvSpPr txBox="1">
            <a:spLocks noGrp="1"/>
          </p:cNvSpPr>
          <p:nvPr>
            <p:ph type="body" idx="1"/>
          </p:nvPr>
        </p:nvSpPr>
        <p:spPr>
          <a:prstGeom prst="rect">
            <a:avLst/>
          </a:prstGeom>
        </p:spPr>
        <p:txBody>
          <a:bodyPr/>
          <a:lstStyle/>
          <a:p>
            <a:pPr marL="280416" indent="-406908" defTabSz="1627632">
              <a:spcBef>
                <a:spcPts val="1700"/>
              </a:spcBef>
              <a:defRPr sz="4984"/>
            </a:pPr>
            <a:r>
              <a:rPr dirty="0"/>
              <a:t>Statement or Block coverage</a:t>
            </a:r>
          </a:p>
          <a:p>
            <a:pPr marL="280416" indent="-406908" defTabSz="1627632">
              <a:spcBef>
                <a:spcPts val="1700"/>
              </a:spcBef>
              <a:defRPr sz="4984"/>
            </a:pPr>
            <a:r>
              <a:rPr dirty="0"/>
              <a:t>Branch coverage</a:t>
            </a:r>
          </a:p>
          <a:p>
            <a:pPr marL="280416" indent="-406908" defTabSz="1627632">
              <a:spcBef>
                <a:spcPts val="1700"/>
              </a:spcBef>
              <a:defRPr sz="4984"/>
            </a:pPr>
            <a:r>
              <a:rPr dirty="0"/>
              <a:t>Path coverage</a:t>
            </a:r>
          </a:p>
        </p:txBody>
      </p:sp>
      <p:sp>
        <p:nvSpPr>
          <p:cNvPr id="41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1676400" y="36510"/>
            <a:ext cx="21031200" cy="2651126"/>
          </a:xfrm>
          <a:prstGeom prst="rect">
            <a:avLst/>
          </a:prstGeom>
        </p:spPr>
        <p:txBody>
          <a:bodyPr/>
          <a:lstStyle/>
          <a:p>
            <a:r>
              <a:t>Statement Coverage</a:t>
            </a:r>
          </a:p>
        </p:txBody>
      </p:sp>
      <p:sp>
        <p:nvSpPr>
          <p:cNvPr id="419" name="Content Placeholder 2"/>
          <p:cNvSpPr txBox="1">
            <a:spLocks noGrp="1"/>
          </p:cNvSpPr>
          <p:nvPr>
            <p:ph type="body" idx="1"/>
          </p:nvPr>
        </p:nvSpPr>
        <p:spPr>
          <a:xfrm>
            <a:off x="1676400" y="3000320"/>
            <a:ext cx="17068800" cy="8702676"/>
          </a:xfrm>
          <a:prstGeom prst="rect">
            <a:avLst/>
          </a:prstGeom>
        </p:spPr>
        <p:txBody>
          <a:bodyPr/>
          <a:lstStyle/>
          <a:p>
            <a:r>
              <a:rPr dirty="0"/>
              <a:t>Each line (or part of) the code should be executed at least once in the test suite</a:t>
            </a:r>
          </a:p>
          <a:p>
            <a:r>
              <a:rPr dirty="0"/>
              <a:t>Adequacy criterion: </a:t>
            </a:r>
            <a:r>
              <a:rPr i="1" dirty="0">
                <a:solidFill>
                  <a:srgbClr val="011993"/>
                </a:solidFill>
              </a:rPr>
              <a:t>each statement must be executed at least once</a:t>
            </a:r>
            <a:r>
              <a:rPr dirty="0"/>
              <a:t> </a:t>
            </a:r>
          </a:p>
        </p:txBody>
      </p:sp>
      <p:sp>
        <p:nvSpPr>
          <p:cNvPr id="420"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26</a:t>
            </a:fld>
            <a:endParaRPr/>
          </a:p>
        </p:txBody>
      </p:sp>
      <p:sp>
        <p:nvSpPr>
          <p:cNvPr id="3" name="TextBox 2">
            <a:extLst>
              <a:ext uri="{FF2B5EF4-FFF2-40B4-BE49-F238E27FC236}">
                <a16:creationId xmlns:a16="http://schemas.microsoft.com/office/drawing/2014/main" id="{DE2CB4F0-C9DE-5D28-BCB6-240CD0D2D263}"/>
              </a:ext>
            </a:extLst>
          </p:cNvPr>
          <p:cNvSpPr txBox="1"/>
          <p:nvPr/>
        </p:nvSpPr>
        <p:spPr>
          <a:xfrm>
            <a:off x="11664778" y="7147523"/>
            <a:ext cx="8007178" cy="193899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indent="0" algn="ctr">
              <a:buSzTx/>
              <a:buNone/>
              <a:defRPr i="1"/>
            </a:pPr>
            <a:r>
              <a:rPr lang="en-US" sz="6000" u="sng" dirty="0"/>
              <a:t># executed statements</a:t>
            </a:r>
          </a:p>
          <a:p>
            <a:pPr marL="0" indent="0" algn="ctr">
              <a:buSzTx/>
              <a:buNone/>
              <a:defRPr i="1"/>
            </a:pPr>
            <a:r>
              <a:rPr lang="en-US" sz="6000" dirty="0"/>
              <a:t># statements</a:t>
            </a:r>
          </a:p>
        </p:txBody>
      </p:sp>
      <p:sp>
        <p:nvSpPr>
          <p:cNvPr id="2" name="TextBox 1">
            <a:extLst>
              <a:ext uri="{FF2B5EF4-FFF2-40B4-BE49-F238E27FC236}">
                <a16:creationId xmlns:a16="http://schemas.microsoft.com/office/drawing/2014/main" id="{A7B1DB2F-E623-3D34-D6B0-194865D7F14C}"/>
              </a:ext>
            </a:extLst>
          </p:cNvPr>
          <p:cNvSpPr txBox="1"/>
          <p:nvPr/>
        </p:nvSpPr>
        <p:spPr>
          <a:xfrm>
            <a:off x="4184822" y="7609188"/>
            <a:ext cx="8007178"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indent="0" algn="ctr">
              <a:buSzTx/>
              <a:buNone/>
              <a:defRPr i="1"/>
            </a:pPr>
            <a:r>
              <a:rPr lang="en-US" sz="6000" dirty="0"/>
              <a:t>Statement Coverage = </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Title 1"/>
          <p:cNvSpPr txBox="1">
            <a:spLocks noGrp="1"/>
          </p:cNvSpPr>
          <p:nvPr>
            <p:ph type="title"/>
          </p:nvPr>
        </p:nvSpPr>
        <p:spPr>
          <a:xfrm>
            <a:off x="1676400" y="36510"/>
            <a:ext cx="21031200" cy="2651126"/>
          </a:xfrm>
          <a:prstGeom prst="rect">
            <a:avLst/>
          </a:prstGeom>
        </p:spPr>
        <p:txBody>
          <a:bodyPr/>
          <a:lstStyle/>
          <a:p>
            <a:r>
              <a:t>Branch Coverage</a:t>
            </a:r>
          </a:p>
        </p:txBody>
      </p:sp>
      <p:sp>
        <p:nvSpPr>
          <p:cNvPr id="775" name="Content Placeholder 2"/>
          <p:cNvSpPr txBox="1">
            <a:spLocks noGrp="1"/>
          </p:cNvSpPr>
          <p:nvPr>
            <p:ph type="body" idx="1"/>
          </p:nvPr>
        </p:nvSpPr>
        <p:spPr>
          <a:xfrm>
            <a:off x="1676400" y="3000320"/>
            <a:ext cx="17449800" cy="8702676"/>
          </a:xfrm>
          <a:prstGeom prst="rect">
            <a:avLst/>
          </a:prstGeom>
        </p:spPr>
        <p:txBody>
          <a:bodyPr/>
          <a:lstStyle/>
          <a:p>
            <a:pPr>
              <a:lnSpc>
                <a:spcPct val="81000"/>
              </a:lnSpc>
              <a:defRPr sz="5800"/>
            </a:pPr>
            <a:r>
              <a:rPr dirty="0"/>
              <a:t>Adequacy criterion: </a:t>
            </a:r>
            <a:r>
              <a:rPr i="1" dirty="0">
                <a:solidFill>
                  <a:srgbClr val="011993"/>
                </a:solidFill>
              </a:rPr>
              <a:t>each branch in the </a:t>
            </a:r>
            <a:r>
              <a:rPr lang="en-US" i="1" dirty="0">
                <a:solidFill>
                  <a:srgbClr val="011993"/>
                </a:solidFill>
              </a:rPr>
              <a:t>control-flow graph</a:t>
            </a:r>
            <a:r>
              <a:rPr i="1" dirty="0">
                <a:solidFill>
                  <a:srgbClr val="011993"/>
                </a:solidFill>
              </a:rPr>
              <a:t> must be executed at least once</a:t>
            </a:r>
          </a:p>
          <a:p>
            <a:pPr marL="0" indent="0" algn="ctr">
              <a:lnSpc>
                <a:spcPct val="81000"/>
              </a:lnSpc>
              <a:buSzTx/>
              <a:buNone/>
              <a:defRPr sz="5800"/>
            </a:pPr>
            <a:r>
              <a:rPr lang="en-US" dirty="0"/>
              <a:t>Branch C</a:t>
            </a:r>
            <a:r>
              <a:rPr dirty="0"/>
              <a:t>overage:   </a:t>
            </a:r>
            <a:r>
              <a:rPr i="1" u="sng" dirty="0"/>
              <a:t># executed branches</a:t>
            </a:r>
            <a:br>
              <a:rPr i="1" u="sng" dirty="0"/>
            </a:br>
            <a:r>
              <a:rPr i="1" dirty="0"/>
              <a:t>	  </a:t>
            </a:r>
            <a:r>
              <a:rPr lang="en-US" i="1" dirty="0"/>
              <a:t>    </a:t>
            </a:r>
            <a:r>
              <a:rPr i="1" dirty="0"/>
              <a:t># branches</a:t>
            </a:r>
          </a:p>
          <a:p>
            <a:pPr>
              <a:lnSpc>
                <a:spcPct val="81000"/>
              </a:lnSpc>
              <a:defRPr sz="5800"/>
            </a:pPr>
            <a:endParaRPr i="1" dirty="0"/>
          </a:p>
          <a:p>
            <a:pPr>
              <a:lnSpc>
                <a:spcPct val="81000"/>
              </a:lnSpc>
              <a:defRPr sz="5800"/>
            </a:pPr>
            <a:r>
              <a:rPr dirty="0"/>
              <a:t>Subsumes statement testing criterion because traversing all edges implies traversing all nodes</a:t>
            </a:r>
          </a:p>
          <a:p>
            <a:pPr>
              <a:lnSpc>
                <a:spcPct val="81000"/>
              </a:lnSpc>
              <a:defRPr sz="5800"/>
            </a:pPr>
            <a:endParaRPr dirty="0"/>
          </a:p>
          <a:p>
            <a:pPr>
              <a:lnSpc>
                <a:spcPct val="81000"/>
              </a:lnSpc>
              <a:defRPr sz="5800"/>
            </a:pPr>
            <a:r>
              <a:rPr dirty="0"/>
              <a:t>Most </a:t>
            </a:r>
            <a:r>
              <a:rPr dirty="0">
                <a:solidFill>
                  <a:srgbClr val="FF0000"/>
                </a:solidFill>
              </a:rPr>
              <a:t>widely used criterion in industry</a:t>
            </a:r>
          </a:p>
        </p:txBody>
      </p:sp>
      <p:sp>
        <p:nvSpPr>
          <p:cNvPr id="77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27</a:t>
            </a:fld>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 name="Title 1"/>
          <p:cNvSpPr txBox="1">
            <a:spLocks noGrp="1"/>
          </p:cNvSpPr>
          <p:nvPr>
            <p:ph type="title"/>
          </p:nvPr>
        </p:nvSpPr>
        <p:spPr>
          <a:xfrm>
            <a:off x="1676400" y="36510"/>
            <a:ext cx="21031200" cy="2651126"/>
          </a:xfrm>
          <a:prstGeom prst="rect">
            <a:avLst/>
          </a:prstGeom>
        </p:spPr>
        <p:txBody>
          <a:bodyPr/>
          <a:lstStyle/>
          <a:p>
            <a:r>
              <a:rPr lang="en-US" dirty="0"/>
              <a:t>Tools for measuring coverage</a:t>
            </a:r>
            <a:endParaRPr dirty="0"/>
          </a:p>
        </p:txBody>
      </p:sp>
      <p:sp>
        <p:nvSpPr>
          <p:cNvPr id="781" name="Content Placeholder 2"/>
          <p:cNvSpPr txBox="1">
            <a:spLocks noGrp="1"/>
          </p:cNvSpPr>
          <p:nvPr>
            <p:ph type="body" idx="1"/>
          </p:nvPr>
        </p:nvSpPr>
        <p:spPr>
          <a:xfrm>
            <a:off x="1676400" y="3000320"/>
            <a:ext cx="15774690" cy="8702676"/>
          </a:xfrm>
          <a:prstGeom prst="rect">
            <a:avLst/>
          </a:prstGeom>
        </p:spPr>
        <p:txBody>
          <a:bodyPr/>
          <a:lstStyle/>
          <a:p>
            <a:r>
              <a:rPr dirty="0"/>
              <a:t>Coverage </a:t>
            </a:r>
            <a:r>
              <a:rPr lang="en-US" dirty="0"/>
              <a:t>can be</a:t>
            </a:r>
            <a:r>
              <a:rPr dirty="0"/>
              <a:t> computed automatically while the tests execute</a:t>
            </a:r>
          </a:p>
          <a:p>
            <a:r>
              <a:rPr sz="4800" dirty="0">
                <a:latin typeface="Consolas" panose="020B0609020204030204" pitchFamily="49" charset="0"/>
              </a:rPr>
              <a:t>jest --coverage </a:t>
            </a:r>
            <a:r>
              <a:rPr lang="en-US" dirty="0"/>
              <a:t>makes it easy</a:t>
            </a:r>
          </a:p>
        </p:txBody>
      </p:sp>
      <p:sp>
        <p:nvSpPr>
          <p:cNvPr id="782"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grpSp>
        <p:nvGrpSpPr>
          <p:cNvPr id="785" name="Image"/>
          <p:cNvGrpSpPr/>
          <p:nvPr/>
        </p:nvGrpSpPr>
        <p:grpSpPr>
          <a:xfrm>
            <a:off x="7235253" y="6156688"/>
            <a:ext cx="13614402" cy="7163092"/>
            <a:chOff x="0" y="0"/>
            <a:chExt cx="13614401" cy="7163091"/>
          </a:xfrm>
        </p:grpSpPr>
        <p:pic>
          <p:nvPicPr>
            <p:cNvPr id="783" name="Image" descr="Image"/>
            <p:cNvPicPr>
              <a:picLocks noChangeAspect="1"/>
            </p:cNvPicPr>
            <p:nvPr/>
          </p:nvPicPr>
          <p:blipFill>
            <a:blip r:embed="rId3"/>
            <a:stretch>
              <a:fillRect/>
            </a:stretch>
          </p:blipFill>
          <p:spPr>
            <a:xfrm>
              <a:off x="393173" y="263735"/>
              <a:ext cx="12828056" cy="6108151"/>
            </a:xfrm>
            <a:prstGeom prst="rect">
              <a:avLst/>
            </a:prstGeom>
            <a:ln w="12700" cap="flat">
              <a:noFill/>
              <a:miter lim="400000"/>
            </a:ln>
            <a:effectLst/>
          </p:spPr>
        </p:pic>
        <p:pic>
          <p:nvPicPr>
            <p:cNvPr id="784" name="Image" descr="Image"/>
            <p:cNvPicPr>
              <a:picLocks noChangeAspect="1"/>
            </p:cNvPicPr>
            <p:nvPr/>
          </p:nvPicPr>
          <p:blipFill>
            <a:blip r:embed="rId4"/>
            <a:stretch>
              <a:fillRect/>
            </a:stretch>
          </p:blipFill>
          <p:spPr>
            <a:xfrm>
              <a:off x="0" y="0"/>
              <a:ext cx="13614402" cy="7163092"/>
            </a:xfrm>
            <a:prstGeom prst="rect">
              <a:avLst/>
            </a:prstGeom>
            <a:ln w="12700" cap="flat">
              <a:noFill/>
              <a:miter lim="400000"/>
            </a:ln>
            <a:effectLst/>
          </p:spPr>
        </p:pic>
      </p:grpSp>
      <p:sp>
        <p:nvSpPr>
          <p:cNvPr id="786" name="*see example at https://github.com/philipbeel/example-typescript-nyc-mocha-coverage"/>
          <p:cNvSpPr txBox="1"/>
          <p:nvPr/>
        </p:nvSpPr>
        <p:spPr>
          <a:xfrm>
            <a:off x="8705847" y="12281198"/>
            <a:ext cx="12143808" cy="443907"/>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8" tIns="71438" rIns="71438" bIns="71438" anchor="ctr">
            <a:spAutoFit/>
          </a:bodyPr>
          <a:lstStyle/>
          <a:p>
            <a:pPr lvl="1" indent="1100114">
              <a:spcBef>
                <a:spcPts val="1400"/>
              </a:spcBef>
              <a:defRPr sz="2400"/>
            </a:pPr>
            <a:r>
              <a:t>*see example at https://github.com/philipbeel/example-typescript-nyc-mocha-coverage</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 name="Every Branch Executed != Every Behavior Executed"/>
          <p:cNvSpPr txBox="1">
            <a:spLocks noGrp="1"/>
          </p:cNvSpPr>
          <p:nvPr>
            <p:ph type="title"/>
          </p:nvPr>
        </p:nvSpPr>
        <p:spPr>
          <a:prstGeom prst="rect">
            <a:avLst/>
          </a:prstGeom>
        </p:spPr>
        <p:txBody>
          <a:bodyPr/>
          <a:lstStyle/>
          <a:p>
            <a:r>
              <a:rPr lang="en-US" dirty="0"/>
              <a:t>Executing every branch doesn't mean that you've executed every behavior</a:t>
            </a:r>
            <a:endParaRPr dirty="0"/>
          </a:p>
        </p:txBody>
      </p:sp>
      <p:sp>
        <p:nvSpPr>
          <p:cNvPr id="791" name="In this example, all branches are covered by the test…"/>
          <p:cNvSpPr txBox="1">
            <a:spLocks noGrp="1"/>
          </p:cNvSpPr>
          <p:nvPr>
            <p:ph type="body" sz="half" idx="1"/>
          </p:nvPr>
        </p:nvSpPr>
        <p:spPr>
          <a:xfrm>
            <a:off x="1676401" y="3000319"/>
            <a:ext cx="5638800" cy="8702677"/>
          </a:xfrm>
          <a:prstGeom prst="rect">
            <a:avLst/>
          </a:prstGeom>
        </p:spPr>
        <p:txBody>
          <a:bodyPr>
            <a:normAutofit fontScale="92500" lnSpcReduction="10000"/>
          </a:bodyPr>
          <a:lstStyle/>
          <a:p>
            <a:r>
              <a:rPr dirty="0"/>
              <a:t>In this example, all branches are covered by the test</a:t>
            </a:r>
            <a:endParaRPr lang="en-US" dirty="0"/>
          </a:p>
          <a:p>
            <a:pPr lvl="1"/>
            <a:r>
              <a:rPr lang="en-US" dirty="0"/>
              <a:t>(1,22) covers the true branches</a:t>
            </a:r>
          </a:p>
          <a:p>
            <a:pPr lvl="1"/>
            <a:r>
              <a:rPr lang="en-US" dirty="0"/>
              <a:t>(0,-10) covers the false branches</a:t>
            </a:r>
            <a:endParaRPr dirty="0"/>
          </a:p>
          <a:p>
            <a:r>
              <a:rPr lang="en-US" dirty="0"/>
              <a:t>BUT</a:t>
            </a:r>
            <a:r>
              <a:rPr dirty="0"/>
              <a:t>: </a:t>
            </a:r>
            <a:r>
              <a:rPr lang="en-US" dirty="0"/>
              <a:t>(0,1) makes this function crash</a:t>
            </a:r>
            <a:endParaRPr dirty="0"/>
          </a:p>
        </p:txBody>
      </p:sp>
      <p:sp>
        <p:nvSpPr>
          <p:cNvPr id="79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sp>
        <p:nvSpPr>
          <p:cNvPr id="6" name="function magic(x: number, y: number) {…">
            <a:extLst>
              <a:ext uri="{FF2B5EF4-FFF2-40B4-BE49-F238E27FC236}">
                <a16:creationId xmlns:a16="http://schemas.microsoft.com/office/drawing/2014/main" id="{F6508D91-C579-84B0-9431-0B9B487CE1D3}"/>
              </a:ext>
            </a:extLst>
          </p:cNvPr>
          <p:cNvSpPr txBox="1"/>
          <p:nvPr/>
        </p:nvSpPr>
        <p:spPr>
          <a:xfrm>
            <a:off x="8443054" y="4303455"/>
            <a:ext cx="14635834" cy="510908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tIns="91439" bIns="91439">
            <a:spAutoFit/>
          </a:bodyPr>
          <a:lstStyle/>
          <a:p>
            <a:pPr defTabSz="914400">
              <a:defRPr sz="3200">
                <a:solidFill>
                  <a:srgbClr val="011480"/>
                </a:solidFill>
                <a:latin typeface="Courier"/>
                <a:ea typeface="Courier"/>
                <a:cs typeface="Courier"/>
                <a:sym typeface="Courier"/>
              </a:defRPr>
            </a:pPr>
            <a:r>
              <a:rPr dirty="0"/>
              <a:t>function </a:t>
            </a:r>
            <a:r>
              <a:rPr dirty="0">
                <a:solidFill>
                  <a:srgbClr val="000000"/>
                </a:solidFill>
              </a:rPr>
              <a:t>magic</a:t>
            </a:r>
            <a:r>
              <a:rPr dirty="0">
                <a:solidFill>
                  <a:srgbClr val="272727"/>
                </a:solidFill>
              </a:rPr>
              <a:t>(x: </a:t>
            </a:r>
            <a:r>
              <a:rPr dirty="0"/>
              <a:t>number</a:t>
            </a:r>
            <a:r>
              <a:rPr dirty="0">
                <a:solidFill>
                  <a:srgbClr val="272727"/>
                </a:solidFill>
              </a:rPr>
              <a:t>, y: </a:t>
            </a:r>
            <a:r>
              <a:rPr dirty="0"/>
              <a:t>number</a:t>
            </a:r>
            <a:r>
              <a:rPr dirty="0">
                <a:solidFill>
                  <a:srgbClr val="272727"/>
                </a:solidFill>
              </a:rPr>
              <a:t>) {</a:t>
            </a:r>
          </a:p>
          <a:p>
            <a:pPr defTabSz="914400">
              <a:defRPr sz="3200">
                <a:solidFill>
                  <a:srgbClr val="011480"/>
                </a:solidFill>
                <a:latin typeface="Courier"/>
                <a:ea typeface="Courier"/>
                <a:cs typeface="Courier"/>
                <a:sym typeface="Courier"/>
              </a:defRPr>
            </a:pPr>
            <a:r>
              <a:rPr dirty="0">
                <a:solidFill>
                  <a:srgbClr val="272727"/>
                </a:solidFill>
              </a:rPr>
              <a:t>  </a:t>
            </a:r>
            <a:r>
              <a:rPr dirty="0"/>
              <a:t>let </a:t>
            </a:r>
            <a:r>
              <a:rPr dirty="0">
                <a:solidFill>
                  <a:srgbClr val="458383"/>
                </a:solidFill>
              </a:rPr>
              <a:t>z </a:t>
            </a:r>
            <a:r>
              <a:rPr dirty="0">
                <a:solidFill>
                  <a:srgbClr val="272727"/>
                </a:solidFill>
              </a:rPr>
              <a:t>= </a:t>
            </a:r>
            <a:r>
              <a:rPr dirty="0">
                <a:solidFill>
                  <a:srgbClr val="0073E6"/>
                </a:solidFill>
              </a:rPr>
              <a:t>0</a:t>
            </a:r>
            <a:r>
              <a:rPr dirty="0">
                <a:solidFill>
                  <a:srgbClr val="272727"/>
                </a:solidFill>
              </a:rPr>
              <a:t>;</a:t>
            </a:r>
          </a:p>
          <a:p>
            <a:pPr defTabSz="914400">
              <a:defRPr sz="3200">
                <a:solidFill>
                  <a:srgbClr val="272727"/>
                </a:solidFill>
                <a:latin typeface="Courier"/>
                <a:ea typeface="Courier"/>
                <a:cs typeface="Courier"/>
                <a:sym typeface="Courier"/>
              </a:defRPr>
            </a:pPr>
            <a:r>
              <a:rPr dirty="0"/>
              <a:t>  </a:t>
            </a:r>
            <a:r>
              <a:rPr dirty="0">
                <a:solidFill>
                  <a:srgbClr val="011480"/>
                </a:solidFill>
              </a:rPr>
              <a:t>if </a:t>
            </a:r>
            <a:r>
              <a:rPr dirty="0"/>
              <a:t>(x !== </a:t>
            </a:r>
            <a:r>
              <a:rPr dirty="0">
                <a:solidFill>
                  <a:srgbClr val="0073E6"/>
                </a:solidFill>
              </a:rPr>
              <a:t>0</a:t>
            </a:r>
            <a:r>
              <a:rPr dirty="0"/>
              <a:t>) {</a:t>
            </a:r>
            <a:r>
              <a:rPr dirty="0">
                <a:solidFill>
                  <a:srgbClr val="458383"/>
                </a:solidFill>
              </a:rPr>
              <a:t>z </a:t>
            </a:r>
            <a:r>
              <a:rPr dirty="0"/>
              <a:t>= x + </a:t>
            </a:r>
            <a:r>
              <a:rPr dirty="0">
                <a:solidFill>
                  <a:srgbClr val="0073E6"/>
                </a:solidFill>
              </a:rPr>
              <a:t>10</a:t>
            </a:r>
            <a:r>
              <a:rPr dirty="0"/>
              <a:t>;</a:t>
            </a:r>
            <a:r>
              <a:rPr dirty="0">
                <a:solidFill>
                  <a:srgbClr val="272727"/>
                </a:solidFill>
              </a:rPr>
              <a:t>} </a:t>
            </a:r>
            <a:r>
              <a:rPr dirty="0"/>
              <a:t>else </a:t>
            </a:r>
            <a:r>
              <a:rPr dirty="0">
                <a:solidFill>
                  <a:srgbClr val="272727"/>
                </a:solidFill>
              </a:rPr>
              <a:t>{</a:t>
            </a:r>
            <a:r>
              <a:rPr dirty="0">
                <a:solidFill>
                  <a:srgbClr val="458383"/>
                </a:solidFill>
              </a:rPr>
              <a:t>z </a:t>
            </a:r>
            <a:r>
              <a:rPr dirty="0"/>
              <a:t>= </a:t>
            </a:r>
            <a:r>
              <a:rPr dirty="0">
                <a:solidFill>
                  <a:srgbClr val="0073E6"/>
                </a:solidFill>
              </a:rPr>
              <a:t>0</a:t>
            </a:r>
            <a:r>
              <a:rPr dirty="0"/>
              <a:t>;}</a:t>
            </a:r>
            <a:endParaRPr lang="en-US" dirty="0"/>
          </a:p>
          <a:p>
            <a:pPr defTabSz="914400">
              <a:defRPr sz="3200">
                <a:solidFill>
                  <a:srgbClr val="272727"/>
                </a:solidFill>
                <a:latin typeface="Courier"/>
                <a:ea typeface="Courier"/>
                <a:cs typeface="Courier"/>
                <a:sym typeface="Courier"/>
              </a:defRPr>
            </a:pPr>
            <a:endParaRPr lang="en-US" dirty="0"/>
          </a:p>
          <a:p>
            <a:pPr defTabSz="914400">
              <a:defRPr sz="3200">
                <a:solidFill>
                  <a:srgbClr val="272727"/>
                </a:solidFill>
                <a:latin typeface="Courier"/>
                <a:ea typeface="Courier"/>
                <a:cs typeface="Courier"/>
                <a:sym typeface="Courier"/>
              </a:defRPr>
            </a:pPr>
            <a:r>
              <a:rPr dirty="0"/>
              <a:t>  </a:t>
            </a:r>
            <a:r>
              <a:rPr dirty="0">
                <a:solidFill>
                  <a:srgbClr val="011480"/>
                </a:solidFill>
              </a:rPr>
              <a:t>if </a:t>
            </a:r>
            <a:r>
              <a:rPr dirty="0"/>
              <a:t>(y &gt; </a:t>
            </a:r>
            <a:r>
              <a:rPr dirty="0">
                <a:solidFill>
                  <a:srgbClr val="0073E6"/>
                </a:solidFill>
              </a:rPr>
              <a:t>0</a:t>
            </a:r>
            <a:r>
              <a:rPr dirty="0"/>
              <a:t>) {return </a:t>
            </a:r>
            <a:r>
              <a:rPr dirty="0">
                <a:solidFill>
                  <a:srgbClr val="272727"/>
                </a:solidFill>
              </a:rPr>
              <a:t>y / </a:t>
            </a:r>
            <a:r>
              <a:rPr dirty="0">
                <a:solidFill>
                  <a:srgbClr val="458383"/>
                </a:solidFill>
              </a:rPr>
              <a:t>z</a:t>
            </a:r>
            <a:r>
              <a:rPr dirty="0">
                <a:solidFill>
                  <a:srgbClr val="272727"/>
                </a:solidFill>
              </a:rPr>
              <a:t>;} </a:t>
            </a:r>
            <a:r>
              <a:rPr dirty="0"/>
              <a:t>else </a:t>
            </a:r>
            <a:r>
              <a:rPr dirty="0">
                <a:solidFill>
                  <a:srgbClr val="272727"/>
                </a:solidFill>
              </a:rPr>
              <a:t>{</a:t>
            </a:r>
            <a:r>
              <a:rPr dirty="0"/>
              <a:t>return </a:t>
            </a:r>
            <a:r>
              <a:rPr dirty="0">
                <a:solidFill>
                  <a:srgbClr val="272727"/>
                </a:solidFill>
              </a:rPr>
              <a:t>x;</a:t>
            </a:r>
            <a:r>
              <a:rPr dirty="0"/>
              <a:t>}</a:t>
            </a:r>
          </a:p>
          <a:p>
            <a:pPr defTabSz="914400">
              <a:defRPr sz="3200">
                <a:solidFill>
                  <a:srgbClr val="272727"/>
                </a:solidFill>
                <a:latin typeface="Courier"/>
                <a:ea typeface="Courier"/>
                <a:cs typeface="Courier"/>
                <a:sym typeface="Courier"/>
              </a:defRPr>
            </a:pPr>
            <a:r>
              <a:rPr dirty="0"/>
              <a:t>}</a:t>
            </a:r>
          </a:p>
          <a:p>
            <a:pPr defTabSz="914400">
              <a:defRPr sz="3200">
                <a:solidFill>
                  <a:srgbClr val="00733B"/>
                </a:solidFill>
                <a:latin typeface="Courier"/>
                <a:ea typeface="Courier"/>
                <a:cs typeface="Courier"/>
                <a:sym typeface="Courier"/>
              </a:defRPr>
            </a:pPr>
            <a:r>
              <a:rPr i="1" dirty="0">
                <a:solidFill>
                  <a:srgbClr val="272727"/>
                </a:solidFill>
              </a:rPr>
              <a:t>test</a:t>
            </a:r>
            <a:r>
              <a:rPr dirty="0">
                <a:solidFill>
                  <a:srgbClr val="272727"/>
                </a:solidFill>
              </a:rPr>
              <a:t>(</a:t>
            </a:r>
            <a:r>
              <a:rPr dirty="0"/>
              <a:t>“100% branch coverage"</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i="1" dirty="0"/>
              <a:t>expect</a:t>
            </a:r>
            <a:r>
              <a:rPr dirty="0"/>
              <a:t>(</a:t>
            </a:r>
            <a:r>
              <a:rPr dirty="0">
                <a:solidFill>
                  <a:srgbClr val="000000"/>
                </a:solidFill>
              </a:rPr>
              <a:t>magic</a:t>
            </a:r>
            <a:r>
              <a:rPr dirty="0"/>
              <a:t>(</a:t>
            </a:r>
            <a:r>
              <a:rPr dirty="0">
                <a:solidFill>
                  <a:srgbClr val="0073E6"/>
                </a:solidFill>
              </a:rPr>
              <a:t>1</a:t>
            </a:r>
            <a:r>
              <a:rPr dirty="0"/>
              <a:t>, </a:t>
            </a:r>
            <a:r>
              <a:rPr dirty="0">
                <a:solidFill>
                  <a:srgbClr val="0073E6"/>
                </a:solidFill>
              </a:rPr>
              <a:t>22</a:t>
            </a:r>
            <a:r>
              <a:rPr dirty="0"/>
              <a:t>)).</a:t>
            </a:r>
            <a:r>
              <a:rPr dirty="0" err="1">
                <a:solidFill>
                  <a:srgbClr val="7A7A43"/>
                </a:solidFill>
              </a:rPr>
              <a:t>toBe</a:t>
            </a:r>
            <a:r>
              <a:rPr dirty="0"/>
              <a:t>(</a:t>
            </a:r>
            <a:r>
              <a:rPr dirty="0">
                <a:solidFill>
                  <a:srgbClr val="0073E6"/>
                </a:solidFill>
              </a:rPr>
              <a:t>2</a:t>
            </a:r>
            <a:r>
              <a:rPr dirty="0"/>
              <a:t>); </a:t>
            </a:r>
            <a:r>
              <a:rPr dirty="0">
                <a:solidFill>
                  <a:srgbClr val="808080"/>
                </a:solidFill>
              </a:rPr>
              <a:t>//T1</a:t>
            </a:r>
          </a:p>
          <a:p>
            <a:pPr defTabSz="914400">
              <a:defRPr sz="3200">
                <a:solidFill>
                  <a:srgbClr val="272727"/>
                </a:solidFill>
                <a:latin typeface="Courier"/>
                <a:ea typeface="Courier"/>
                <a:cs typeface="Courier"/>
                <a:sym typeface="Courier"/>
              </a:defRPr>
            </a:pPr>
            <a:r>
              <a:rPr dirty="0">
                <a:solidFill>
                  <a:srgbClr val="808080"/>
                </a:solidFill>
              </a:rPr>
              <a:t>  </a:t>
            </a:r>
            <a:r>
              <a:rPr i="1" dirty="0"/>
              <a:t>expect</a:t>
            </a:r>
            <a:r>
              <a:rPr dirty="0"/>
              <a:t>(</a:t>
            </a:r>
            <a:r>
              <a:rPr dirty="0">
                <a:solidFill>
                  <a:srgbClr val="000000"/>
                </a:solidFill>
              </a:rPr>
              <a:t>magic</a:t>
            </a:r>
            <a:r>
              <a:rPr dirty="0"/>
              <a:t>(</a:t>
            </a:r>
            <a:r>
              <a:rPr dirty="0">
                <a:solidFill>
                  <a:srgbClr val="0073E6"/>
                </a:solidFill>
              </a:rPr>
              <a:t>0</a:t>
            </a:r>
            <a:r>
              <a:rPr dirty="0"/>
              <a:t>, -</a:t>
            </a:r>
            <a:r>
              <a:rPr dirty="0">
                <a:solidFill>
                  <a:srgbClr val="0073E6"/>
                </a:solidFill>
              </a:rPr>
              <a:t>10</a:t>
            </a:r>
            <a:r>
              <a:rPr dirty="0"/>
              <a:t>)).</a:t>
            </a:r>
            <a:r>
              <a:rPr dirty="0" err="1">
                <a:solidFill>
                  <a:srgbClr val="7A7A43"/>
                </a:solidFill>
              </a:rPr>
              <a:t>toBe</a:t>
            </a:r>
            <a:r>
              <a:rPr dirty="0"/>
              <a:t>(</a:t>
            </a:r>
            <a:r>
              <a:rPr dirty="0">
                <a:solidFill>
                  <a:srgbClr val="0073E6"/>
                </a:solidFill>
              </a:rPr>
              <a:t>0</a:t>
            </a:r>
            <a:r>
              <a:rPr dirty="0"/>
              <a:t>); </a:t>
            </a:r>
            <a:r>
              <a:rPr dirty="0">
                <a:solidFill>
                  <a:srgbClr val="808080"/>
                </a:solidFill>
              </a:rPr>
              <a:t>//T2</a:t>
            </a:r>
          </a:p>
          <a:p>
            <a:pPr defTabSz="914400">
              <a:defRPr sz="3200">
                <a:solidFill>
                  <a:srgbClr val="272727"/>
                </a:solidFill>
                <a:latin typeface="Courier"/>
                <a:ea typeface="Courier"/>
                <a:cs typeface="Courier"/>
                <a:sym typeface="Courier"/>
              </a:defRPr>
            </a:pPr>
            <a:r>
              <a:rPr dirty="0"/>
              <a:t>});</a:t>
            </a:r>
          </a:p>
        </p:txBody>
      </p:sp>
      <p:grpSp>
        <p:nvGrpSpPr>
          <p:cNvPr id="33" name="Group 32">
            <a:extLst>
              <a:ext uri="{FF2B5EF4-FFF2-40B4-BE49-F238E27FC236}">
                <a16:creationId xmlns:a16="http://schemas.microsoft.com/office/drawing/2014/main" id="{27A35737-C436-1602-7789-4A9A83A85FC2}"/>
              </a:ext>
            </a:extLst>
          </p:cNvPr>
          <p:cNvGrpSpPr/>
          <p:nvPr/>
        </p:nvGrpSpPr>
        <p:grpSpPr>
          <a:xfrm>
            <a:off x="11926636" y="3227362"/>
            <a:ext cx="2486527" cy="3922738"/>
            <a:chOff x="11926636" y="3227362"/>
            <a:chExt cx="2486527" cy="3922738"/>
          </a:xfrm>
        </p:grpSpPr>
        <p:cxnSp>
          <p:nvCxnSpPr>
            <p:cNvPr id="21" name="Straight Arrow Connector 20">
              <a:extLst>
                <a:ext uri="{FF2B5EF4-FFF2-40B4-BE49-F238E27FC236}">
                  <a16:creationId xmlns:a16="http://schemas.microsoft.com/office/drawing/2014/main" id="{854D6C59-0862-7BB0-35BD-4AD1BDAAB97F}"/>
                </a:ext>
              </a:extLst>
            </p:cNvPr>
            <p:cNvCxnSpPr/>
            <p:nvPr/>
          </p:nvCxnSpPr>
          <p:spPr>
            <a:xfrm>
              <a:off x="13169900" y="4064000"/>
              <a:ext cx="0" cy="3086100"/>
            </a:xfrm>
            <a:prstGeom prst="straightConnector1">
              <a:avLst/>
            </a:prstGeom>
            <a:noFill/>
            <a:ln w="76200" cap="flat">
              <a:solidFill>
                <a:schemeClr val="accent6"/>
              </a:solidFill>
              <a:prstDash val="solid"/>
              <a:miter lim="800000"/>
              <a:headEnd type="oval"/>
              <a:tailEnd type="stealth" w="lg" len="lg"/>
            </a:ln>
            <a:effectLst/>
            <a:sp3d/>
          </p:spPr>
          <p:style>
            <a:lnRef idx="0">
              <a:scrgbClr r="0" g="0" b="0"/>
            </a:lnRef>
            <a:fillRef idx="0">
              <a:scrgbClr r="0" g="0" b="0"/>
            </a:fillRef>
            <a:effectRef idx="0">
              <a:scrgbClr r="0" g="0" b="0"/>
            </a:effectRef>
            <a:fontRef idx="none"/>
          </p:style>
        </p:cxnSp>
        <p:sp>
          <p:nvSpPr>
            <p:cNvPr id="25" name="TextBox 24">
              <a:extLst>
                <a:ext uri="{FF2B5EF4-FFF2-40B4-BE49-F238E27FC236}">
                  <a16:creationId xmlns:a16="http://schemas.microsoft.com/office/drawing/2014/main" id="{0D469130-177D-5B4C-FD59-39D2CD05045F}"/>
                </a:ext>
              </a:extLst>
            </p:cNvPr>
            <p:cNvSpPr txBox="1"/>
            <p:nvPr/>
          </p:nvSpPr>
          <p:spPr>
            <a:xfrm>
              <a:off x="11926636" y="3227362"/>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(1,22)</a:t>
              </a:r>
            </a:p>
          </p:txBody>
        </p:sp>
      </p:grpSp>
      <p:grpSp>
        <p:nvGrpSpPr>
          <p:cNvPr id="35" name="Group 34">
            <a:extLst>
              <a:ext uri="{FF2B5EF4-FFF2-40B4-BE49-F238E27FC236}">
                <a16:creationId xmlns:a16="http://schemas.microsoft.com/office/drawing/2014/main" id="{656D970A-2C82-13EF-4924-6844300BAEC5}"/>
              </a:ext>
            </a:extLst>
          </p:cNvPr>
          <p:cNvGrpSpPr/>
          <p:nvPr/>
        </p:nvGrpSpPr>
        <p:grpSpPr>
          <a:xfrm>
            <a:off x="16994156" y="3131924"/>
            <a:ext cx="2486527" cy="3896886"/>
            <a:chOff x="16994156" y="3131924"/>
            <a:chExt cx="2486527" cy="3896886"/>
          </a:xfrm>
        </p:grpSpPr>
        <p:cxnSp>
          <p:nvCxnSpPr>
            <p:cNvPr id="24" name="Straight Arrow Connector 23">
              <a:extLst>
                <a:ext uri="{FF2B5EF4-FFF2-40B4-BE49-F238E27FC236}">
                  <a16:creationId xmlns:a16="http://schemas.microsoft.com/office/drawing/2014/main" id="{3D985231-CADE-D4AF-C8F6-0A740A397E8E}"/>
                </a:ext>
              </a:extLst>
            </p:cNvPr>
            <p:cNvCxnSpPr>
              <a:cxnSpLocks/>
            </p:cNvCxnSpPr>
            <p:nvPr/>
          </p:nvCxnSpPr>
          <p:spPr>
            <a:xfrm>
              <a:off x="18122862" y="4069710"/>
              <a:ext cx="0" cy="2959100"/>
            </a:xfrm>
            <a:prstGeom prst="straightConnector1">
              <a:avLst/>
            </a:prstGeom>
            <a:noFill/>
            <a:ln w="76200" cap="flat">
              <a:solidFill>
                <a:schemeClr val="accent6"/>
              </a:solidFill>
              <a:prstDash val="solid"/>
              <a:miter lim="800000"/>
              <a:headEnd type="oval"/>
              <a:tailEnd type="stealth" w="lg" len="lg"/>
            </a:ln>
            <a:effectLst/>
            <a:sp3d/>
          </p:spPr>
          <p:style>
            <a:lnRef idx="0">
              <a:scrgbClr r="0" g="0" b="0"/>
            </a:lnRef>
            <a:fillRef idx="0">
              <a:scrgbClr r="0" g="0" b="0"/>
            </a:fillRef>
            <a:effectRef idx="0">
              <a:scrgbClr r="0" g="0" b="0"/>
            </a:effectRef>
            <a:fontRef idx="none"/>
          </p:style>
        </p:cxnSp>
        <p:sp>
          <p:nvSpPr>
            <p:cNvPr id="27" name="TextBox 26">
              <a:extLst>
                <a:ext uri="{FF2B5EF4-FFF2-40B4-BE49-F238E27FC236}">
                  <a16:creationId xmlns:a16="http://schemas.microsoft.com/office/drawing/2014/main" id="{7DC499AE-AF81-762D-EA06-A652FFF72201}"/>
                </a:ext>
              </a:extLst>
            </p:cNvPr>
            <p:cNvSpPr txBox="1"/>
            <p:nvPr/>
          </p:nvSpPr>
          <p:spPr>
            <a:xfrm>
              <a:off x="16994156" y="3131924"/>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(0,-10)</a:t>
              </a:r>
            </a:p>
          </p:txBody>
        </p:sp>
      </p:grpSp>
      <p:grpSp>
        <p:nvGrpSpPr>
          <p:cNvPr id="34" name="Group 33">
            <a:extLst>
              <a:ext uri="{FF2B5EF4-FFF2-40B4-BE49-F238E27FC236}">
                <a16:creationId xmlns:a16="http://schemas.microsoft.com/office/drawing/2014/main" id="{68204E27-28B1-5856-49A9-64065A18DCFD}"/>
              </a:ext>
            </a:extLst>
          </p:cNvPr>
          <p:cNvGrpSpPr/>
          <p:nvPr/>
        </p:nvGrpSpPr>
        <p:grpSpPr>
          <a:xfrm>
            <a:off x="14297754" y="3131924"/>
            <a:ext cx="3270801" cy="4074045"/>
            <a:chOff x="14297754" y="3131924"/>
            <a:chExt cx="3270801" cy="4074045"/>
          </a:xfrm>
        </p:grpSpPr>
        <p:sp>
          <p:nvSpPr>
            <p:cNvPr id="18" name="Freeform: Shape 17">
              <a:extLst>
                <a:ext uri="{FF2B5EF4-FFF2-40B4-BE49-F238E27FC236}">
                  <a16:creationId xmlns:a16="http://schemas.microsoft.com/office/drawing/2014/main" id="{2B12FD46-F193-4444-6E4D-ECE09897116E}"/>
                </a:ext>
              </a:extLst>
            </p:cNvPr>
            <p:cNvSpPr/>
            <p:nvPr/>
          </p:nvSpPr>
          <p:spPr>
            <a:xfrm>
              <a:off x="14297754" y="4082745"/>
              <a:ext cx="3206301" cy="3123224"/>
            </a:xfrm>
            <a:custGeom>
              <a:avLst/>
              <a:gdLst>
                <a:gd name="connsiteX0" fmla="*/ 3172768 w 3313808"/>
                <a:gd name="connsiteY0" fmla="*/ 0 h 3429000"/>
                <a:gd name="connsiteX1" fmla="*/ 3134668 w 3313808"/>
                <a:gd name="connsiteY1" fmla="*/ 2387600 h 3429000"/>
                <a:gd name="connsiteX2" fmla="*/ 1407468 w 3313808"/>
                <a:gd name="connsiteY2" fmla="*/ 2171700 h 3429000"/>
                <a:gd name="connsiteX3" fmla="*/ 175568 w 3313808"/>
                <a:gd name="connsiteY3" fmla="*/ 1727200 h 3429000"/>
                <a:gd name="connsiteX4" fmla="*/ 35868 w 3313808"/>
                <a:gd name="connsiteY4" fmla="*/ 3429000 h 3429000"/>
                <a:gd name="connsiteX0" fmla="*/ 3172768 w 3400758"/>
                <a:gd name="connsiteY0" fmla="*/ 0 h 3429000"/>
                <a:gd name="connsiteX1" fmla="*/ 3134668 w 3400758"/>
                <a:gd name="connsiteY1" fmla="*/ 2387600 h 3429000"/>
                <a:gd name="connsiteX2" fmla="*/ 175568 w 3400758"/>
                <a:gd name="connsiteY2" fmla="*/ 1727200 h 3429000"/>
                <a:gd name="connsiteX3" fmla="*/ 35868 w 3400758"/>
                <a:gd name="connsiteY3" fmla="*/ 3429000 h 3429000"/>
                <a:gd name="connsiteX0" fmla="*/ 2033778 w 3182758"/>
                <a:gd name="connsiteY0" fmla="*/ 0 h 3412958"/>
                <a:gd name="connsiteX1" fmla="*/ 3134668 w 3182758"/>
                <a:gd name="connsiteY1" fmla="*/ 2371558 h 3412958"/>
                <a:gd name="connsiteX2" fmla="*/ 175568 w 3182758"/>
                <a:gd name="connsiteY2" fmla="*/ 1711158 h 3412958"/>
                <a:gd name="connsiteX3" fmla="*/ 35868 w 3182758"/>
                <a:gd name="connsiteY3" fmla="*/ 3412958 h 3412958"/>
                <a:gd name="connsiteX0" fmla="*/ 2081904 w 3186470"/>
                <a:gd name="connsiteY0" fmla="*/ 0 h 3011906"/>
                <a:gd name="connsiteX1" fmla="*/ 3134668 w 3186470"/>
                <a:gd name="connsiteY1" fmla="*/ 1970506 h 3011906"/>
                <a:gd name="connsiteX2" fmla="*/ 175568 w 3186470"/>
                <a:gd name="connsiteY2" fmla="*/ 1310106 h 3011906"/>
                <a:gd name="connsiteX3" fmla="*/ 35868 w 3186470"/>
                <a:gd name="connsiteY3" fmla="*/ 3011906 h 3011906"/>
                <a:gd name="connsiteX0" fmla="*/ 2081904 w 3206301"/>
                <a:gd name="connsiteY0" fmla="*/ 0 h 3011906"/>
                <a:gd name="connsiteX1" fmla="*/ 3134668 w 3206301"/>
                <a:gd name="connsiteY1" fmla="*/ 1970506 h 3011906"/>
                <a:gd name="connsiteX2" fmla="*/ 175568 w 3206301"/>
                <a:gd name="connsiteY2" fmla="*/ 1310106 h 3011906"/>
                <a:gd name="connsiteX3" fmla="*/ 35868 w 3206301"/>
                <a:gd name="connsiteY3" fmla="*/ 3011906 h 3011906"/>
                <a:gd name="connsiteX0" fmla="*/ 2081904 w 3206301"/>
                <a:gd name="connsiteY0" fmla="*/ 0 h 3123224"/>
                <a:gd name="connsiteX1" fmla="*/ 3134668 w 3206301"/>
                <a:gd name="connsiteY1" fmla="*/ 2081824 h 3123224"/>
                <a:gd name="connsiteX2" fmla="*/ 175568 w 3206301"/>
                <a:gd name="connsiteY2" fmla="*/ 1421424 h 3123224"/>
                <a:gd name="connsiteX3" fmla="*/ 35868 w 3206301"/>
                <a:gd name="connsiteY3" fmla="*/ 3123224 h 3123224"/>
              </a:gdLst>
              <a:ahLst/>
              <a:cxnLst>
                <a:cxn ang="0">
                  <a:pos x="connsiteX0" y="connsiteY0"/>
                </a:cxn>
                <a:cxn ang="0">
                  <a:pos x="connsiteX1" y="connsiteY1"/>
                </a:cxn>
                <a:cxn ang="0">
                  <a:pos x="connsiteX2" y="connsiteY2"/>
                </a:cxn>
                <a:cxn ang="0">
                  <a:pos x="connsiteX3" y="connsiteY3"/>
                </a:cxn>
              </a:cxnLst>
              <a:rect l="l" t="t" r="r" b="b"/>
              <a:pathLst>
                <a:path w="3206301" h="3123224">
                  <a:moveTo>
                    <a:pt x="2081904" y="0"/>
                  </a:moveTo>
                  <a:cubicBezTo>
                    <a:pt x="2643099" y="1060951"/>
                    <a:pt x="3452391" y="1844920"/>
                    <a:pt x="3134668" y="2081824"/>
                  </a:cubicBezTo>
                  <a:cubicBezTo>
                    <a:pt x="2816945" y="2318728"/>
                    <a:pt x="692035" y="1247857"/>
                    <a:pt x="175568" y="1421424"/>
                  </a:cubicBezTo>
                  <a:cubicBezTo>
                    <a:pt x="-53032" y="1630974"/>
                    <a:pt x="-8582" y="2377099"/>
                    <a:pt x="35868" y="3123224"/>
                  </a:cubicBezTo>
                </a:path>
              </a:pathLst>
            </a:custGeom>
            <a:ln w="76200">
              <a:solidFill>
                <a:srgbClr val="FF0000"/>
              </a:solidFill>
              <a:headEnd type="oval"/>
              <a:tailEnd type="stealth" w="lg" len="lg"/>
            </a:ln>
          </p:spPr>
          <p:style>
            <a:lnRef idx="1">
              <a:schemeClr val="accent2"/>
            </a:lnRef>
            <a:fillRef idx="0">
              <a:schemeClr val="accent2"/>
            </a:fillRef>
            <a:effectRef idx="0">
              <a:schemeClr val="accent2"/>
            </a:effectRef>
            <a:fontRef idx="minor">
              <a:schemeClr val="tx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0000"/>
                </a:solidFill>
                <a:effectLst/>
                <a:uFillTx/>
              </a:endParaRPr>
            </a:p>
          </p:txBody>
        </p:sp>
        <p:sp>
          <p:nvSpPr>
            <p:cNvPr id="28" name="TextBox 27">
              <a:extLst>
                <a:ext uri="{FF2B5EF4-FFF2-40B4-BE49-F238E27FC236}">
                  <a16:creationId xmlns:a16="http://schemas.microsoft.com/office/drawing/2014/main" id="{8B8D6245-05D1-25D5-186B-51C303406F65}"/>
                </a:ext>
              </a:extLst>
            </p:cNvPr>
            <p:cNvSpPr txBox="1"/>
            <p:nvPr/>
          </p:nvSpPr>
          <p:spPr>
            <a:xfrm>
              <a:off x="15082028" y="3131924"/>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(0,1)</a:t>
              </a:r>
            </a:p>
          </p:txBody>
        </p:sp>
      </p:grpSp>
    </p:spTree>
    <p:extLst>
      <p:ext uri="{BB962C8B-B14F-4D97-AF65-F5344CB8AC3E}">
        <p14:creationId xmlns:p14="http://schemas.microsoft.com/office/powerpoint/2010/main" val="2758959127"/>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91">
                                            <p:txEl>
                                              <p:pRg st="3" end="3"/>
                                            </p:txEl>
                                          </p:spTgt>
                                        </p:tgtEl>
                                        <p:attrNameLst>
                                          <p:attrName>style.visibility</p:attrName>
                                        </p:attrNameLst>
                                      </p:cBhvr>
                                      <p:to>
                                        <p:strVal val="visible"/>
                                      </p:to>
                                    </p:set>
                                    <p:animEffect transition="in" filter="fade">
                                      <p:cBhvr>
                                        <p:cTn id="17" dur="500"/>
                                        <p:tgtEl>
                                          <p:spTgt spid="79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1AE9-F291-7C6E-D0DD-34BDD323C2F3}"/>
              </a:ext>
            </a:extLst>
          </p:cNvPr>
          <p:cNvSpPr>
            <a:spLocks noGrp="1"/>
          </p:cNvSpPr>
          <p:nvPr>
            <p:ph type="title"/>
          </p:nvPr>
        </p:nvSpPr>
        <p:spPr/>
        <p:txBody>
          <a:bodyPr/>
          <a:lstStyle/>
          <a:p>
            <a:r>
              <a:rPr lang="en-US" dirty="0"/>
              <a:t>Module Outline</a:t>
            </a:r>
          </a:p>
        </p:txBody>
      </p:sp>
      <p:sp>
        <p:nvSpPr>
          <p:cNvPr id="3" name="Text Placeholder 2">
            <a:extLst>
              <a:ext uri="{FF2B5EF4-FFF2-40B4-BE49-F238E27FC236}">
                <a16:creationId xmlns:a16="http://schemas.microsoft.com/office/drawing/2014/main" id="{10DE7BCC-BDAB-4166-6C35-42B14D67B00A}"/>
              </a:ext>
            </a:extLst>
          </p:cNvPr>
          <p:cNvSpPr>
            <a:spLocks noGrp="1"/>
          </p:cNvSpPr>
          <p:nvPr>
            <p:ph type="body" idx="1"/>
          </p:nvPr>
        </p:nvSpPr>
        <p:spPr/>
        <p:txBody>
          <a:bodyPr>
            <a:normAutofit/>
          </a:bodyPr>
          <a:lstStyle/>
          <a:p>
            <a:r>
              <a:rPr lang="en-US" dirty="0"/>
              <a:t>Lesson 3.1 Writing tests for TDD</a:t>
            </a:r>
          </a:p>
          <a:p>
            <a:r>
              <a:rPr lang="en-US" dirty="0"/>
              <a:t>Lesson 3.2 Assessing Test Coverage</a:t>
            </a:r>
          </a:p>
          <a:p>
            <a:r>
              <a:rPr lang="en-US" dirty="0"/>
              <a:t>Lesson 3.3 Adversarial Coverage Testing</a:t>
            </a:r>
          </a:p>
          <a:p>
            <a:pPr marL="457200" lvl="1" indent="0">
              <a:buNone/>
            </a:pPr>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4019177417"/>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Picture 4">
            <a:extLst>
              <a:ext uri="{FF2B5EF4-FFF2-40B4-BE49-F238E27FC236}">
                <a16:creationId xmlns:a16="http://schemas.microsoft.com/office/drawing/2014/main" id="{16C34200-4C54-4F1F-4FD0-177862FCB7B0}"/>
              </a:ext>
            </a:extLst>
          </p:cNvPr>
          <p:cNvPicPr>
            <a:picLocks noChangeAspect="1"/>
          </p:cNvPicPr>
          <p:nvPr/>
        </p:nvPicPr>
        <p:blipFill>
          <a:blip r:embed="rId3"/>
          <a:stretch>
            <a:fillRect/>
          </a:stretch>
        </p:blipFill>
        <p:spPr>
          <a:xfrm>
            <a:off x="3480902" y="3643483"/>
            <a:ext cx="5498819" cy="8702676"/>
          </a:xfrm>
          <a:prstGeom prst="rect">
            <a:avLst/>
          </a:prstGeom>
          <a:ln w="12700">
            <a:miter lim="400000"/>
          </a:ln>
        </p:spPr>
      </p:pic>
      <p:sp>
        <p:nvSpPr>
          <p:cNvPr id="6" name="Title 5">
            <a:extLst>
              <a:ext uri="{FF2B5EF4-FFF2-40B4-BE49-F238E27FC236}">
                <a16:creationId xmlns:a16="http://schemas.microsoft.com/office/drawing/2014/main" id="{FBA0BE15-A617-3ACC-90F7-EE9A51D6F397}"/>
              </a:ext>
            </a:extLst>
          </p:cNvPr>
          <p:cNvSpPr>
            <a:spLocks noGrp="1"/>
          </p:cNvSpPr>
          <p:nvPr>
            <p:ph type="title"/>
          </p:nvPr>
        </p:nvSpPr>
        <p:spPr/>
        <p:txBody>
          <a:bodyPr/>
          <a:lstStyle/>
          <a:p>
            <a:r>
              <a:rPr lang="en-US" dirty="0"/>
              <a:t>Code like this will make path coverage hard to achieve</a:t>
            </a:r>
          </a:p>
        </p:txBody>
      </p:sp>
      <p:sp>
        <p:nvSpPr>
          <p:cNvPr id="7" name="Content Placeholder 6">
            <a:extLst>
              <a:ext uri="{FF2B5EF4-FFF2-40B4-BE49-F238E27FC236}">
                <a16:creationId xmlns:a16="http://schemas.microsoft.com/office/drawing/2014/main" id="{406B1D8E-6B7D-60D7-294B-127ED9B96C26}"/>
              </a:ext>
            </a:extLst>
          </p:cNvPr>
          <p:cNvSpPr>
            <a:spLocks noGrp="1"/>
          </p:cNvSpPr>
          <p:nvPr>
            <p:ph idx="1"/>
          </p:nvPr>
        </p:nvSpPr>
        <p:spPr>
          <a:xfrm>
            <a:off x="12192000" y="3263588"/>
            <a:ext cx="10515600" cy="8702676"/>
          </a:xfrm>
        </p:spPr>
        <p:txBody>
          <a:bodyPr>
            <a:normAutofit/>
          </a:bodyPr>
          <a:lstStyle/>
          <a:p>
            <a:r>
              <a:rPr lang="en-US" dirty="0"/>
              <a:t>n tests might lead to 2^n paths</a:t>
            </a:r>
          </a:p>
          <a:p>
            <a:r>
              <a:rPr lang="en-US" dirty="0"/>
              <a:t>Sometimes a fault is only manifest on a particular path, as we saw in the preceding example.</a:t>
            </a:r>
          </a:p>
          <a:p>
            <a:r>
              <a:rPr lang="en-US" dirty="0"/>
              <a:t>Worse, the number of paths can be infinite</a:t>
            </a:r>
          </a:p>
          <a:p>
            <a:pPr marL="914400" lvl="1" indent="-457200">
              <a:spcBef>
                <a:spcPts val="1000"/>
              </a:spcBef>
              <a:defRPr sz="4800"/>
            </a:pPr>
            <a:r>
              <a:rPr lang="en-US" dirty="0"/>
              <a:t>E.g., if there is a loop.</a:t>
            </a:r>
          </a:p>
          <a:p>
            <a:r>
              <a:rPr lang="en-US" dirty="0"/>
              <a:t>What to do?</a:t>
            </a:r>
          </a:p>
          <a:p>
            <a:endParaRPr lang="en-US" dirty="0"/>
          </a:p>
        </p:txBody>
      </p:sp>
    </p:spTree>
    <p:extLst>
      <p:ext uri="{BB962C8B-B14F-4D97-AF65-F5344CB8AC3E}">
        <p14:creationId xmlns:p14="http://schemas.microsoft.com/office/powerpoint/2010/main" val="3455463124"/>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D289A-985D-1A56-59CE-6EF9ED6D4011}"/>
              </a:ext>
            </a:extLst>
          </p:cNvPr>
          <p:cNvSpPr>
            <a:spLocks noGrp="1"/>
          </p:cNvSpPr>
          <p:nvPr>
            <p:ph type="title"/>
          </p:nvPr>
        </p:nvSpPr>
        <p:spPr/>
        <p:txBody>
          <a:bodyPr/>
          <a:lstStyle/>
          <a:p>
            <a:r>
              <a:rPr lang="en-US" dirty="0"/>
              <a:t>Smarter tools can rule out unreachable paths </a:t>
            </a:r>
          </a:p>
        </p:txBody>
      </p:sp>
      <p:sp>
        <p:nvSpPr>
          <p:cNvPr id="3" name="Text Placeholder 2">
            <a:extLst>
              <a:ext uri="{FF2B5EF4-FFF2-40B4-BE49-F238E27FC236}">
                <a16:creationId xmlns:a16="http://schemas.microsoft.com/office/drawing/2014/main" id="{123737BA-E24B-7E80-0CED-00E8D3C4A970}"/>
              </a:ext>
            </a:extLst>
          </p:cNvPr>
          <p:cNvSpPr>
            <a:spLocks noGrp="1"/>
          </p:cNvSpPr>
          <p:nvPr>
            <p:ph idx="1"/>
          </p:nvPr>
        </p:nvSpPr>
        <p:spPr>
          <a:xfrm>
            <a:off x="8995719" y="3262184"/>
            <a:ext cx="13711881" cy="8704080"/>
          </a:xfrm>
        </p:spPr>
        <p:txBody>
          <a:bodyPr>
            <a:normAutofit fontScale="92500" lnSpcReduction="20000"/>
          </a:bodyPr>
          <a:lstStyle/>
          <a:p>
            <a:r>
              <a:rPr lang="en-US" sz="6000" dirty="0">
                <a:latin typeface="Andale Mono"/>
                <a:ea typeface="Andale Mono"/>
                <a:cs typeface="Andale Mono"/>
                <a:sym typeface="Andale Mono"/>
              </a:rPr>
              <a:t>Looks like there might be 4 paths: AC AD BC BD</a:t>
            </a:r>
          </a:p>
          <a:p>
            <a:r>
              <a:rPr lang="en-US" sz="6000" dirty="0">
                <a:latin typeface="Andale Mono"/>
                <a:ea typeface="Andale Mono"/>
                <a:cs typeface="Andale Mono"/>
                <a:sym typeface="Andale Mono"/>
              </a:rPr>
              <a:t>But maybe not all of these are feasible. </a:t>
            </a:r>
          </a:p>
          <a:p>
            <a:r>
              <a:rPr lang="en-US" sz="6000" dirty="0">
                <a:latin typeface="Andale Mono"/>
                <a:ea typeface="Andale Mono"/>
                <a:cs typeface="Andale Mono"/>
                <a:sym typeface="Andale Mono"/>
              </a:rPr>
              <a:t>Depends on the details of what's in E1 and E2.</a:t>
            </a:r>
          </a:p>
          <a:p>
            <a:r>
              <a:rPr lang="en-US" sz="6000" dirty="0">
                <a:latin typeface="Andale Mono"/>
                <a:ea typeface="Andale Mono"/>
                <a:cs typeface="Andale Mono"/>
                <a:sym typeface="Andale Mono"/>
              </a:rPr>
              <a:t>Let's say that the path AD leads to an error.</a:t>
            </a:r>
          </a:p>
          <a:p>
            <a:r>
              <a:rPr lang="en-US" sz="6000" dirty="0">
                <a:latin typeface="Andale Mono"/>
                <a:ea typeface="Andale Mono"/>
                <a:cs typeface="Andale Mono"/>
                <a:sym typeface="Andale Mono"/>
              </a:rPr>
              <a:t>Crude analysis considers all possibilities.</a:t>
            </a:r>
          </a:p>
          <a:p>
            <a:r>
              <a:rPr lang="en-US" sz="6000" dirty="0">
                <a:latin typeface="Andale Mono"/>
                <a:ea typeface="Andale Mono"/>
                <a:cs typeface="Andale Mono"/>
                <a:sym typeface="Andale Mono"/>
              </a:rPr>
              <a:t>Better idea: Is it possible for E1() to be true and E2() to be false?</a:t>
            </a:r>
          </a:p>
          <a:p>
            <a:r>
              <a:rPr lang="en-US" sz="6000" dirty="0">
                <a:latin typeface="Andale Mono"/>
                <a:ea typeface="Andale Mono"/>
                <a:cs typeface="Andale Mono"/>
                <a:sym typeface="Andale Mono"/>
              </a:rPr>
              <a:t>Automatic theorem-proving can often show that this is impossible.</a:t>
            </a:r>
          </a:p>
          <a:p>
            <a:endParaRPr lang="en-US" sz="6000" dirty="0">
              <a:latin typeface="Andale Mono"/>
              <a:ea typeface="Andale Mono"/>
              <a:cs typeface="Andale Mono"/>
              <a:sym typeface="Andale Mono"/>
            </a:endParaRPr>
          </a:p>
          <a:p>
            <a:endParaRPr lang="en-US" sz="6000" dirty="0">
              <a:latin typeface="Andale Mono"/>
              <a:ea typeface="Andale Mono"/>
              <a:cs typeface="Andale Mono"/>
              <a:sym typeface="Andale Mono"/>
            </a:endParaRPr>
          </a:p>
          <a:p>
            <a:endParaRPr lang="en-US" dirty="0"/>
          </a:p>
        </p:txBody>
      </p:sp>
      <p:sp>
        <p:nvSpPr>
          <p:cNvPr id="6" name="TextBox 5">
            <a:extLst>
              <a:ext uri="{FF2B5EF4-FFF2-40B4-BE49-F238E27FC236}">
                <a16:creationId xmlns:a16="http://schemas.microsoft.com/office/drawing/2014/main" id="{E78C1929-8040-4DBB-7404-BD8AC337EF1E}"/>
              </a:ext>
            </a:extLst>
          </p:cNvPr>
          <p:cNvSpPr txBox="1"/>
          <p:nvPr/>
        </p:nvSpPr>
        <p:spPr>
          <a:xfrm>
            <a:off x="2514601" y="4978952"/>
            <a:ext cx="6481118" cy="304698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00" b="0" dirty="0">
                <a:solidFill>
                  <a:srgbClr val="AF00DB"/>
                </a:solidFill>
                <a:effectLst/>
                <a:latin typeface="Consolas" panose="020B0609020204030204" pitchFamily="49" charset="0"/>
              </a:rPr>
              <a:t>if</a:t>
            </a:r>
            <a:r>
              <a:rPr lang="en-US" sz="4800" b="0" dirty="0">
                <a:solidFill>
                  <a:srgbClr val="000000"/>
                </a:solidFill>
                <a:effectLst/>
                <a:latin typeface="Consolas" panose="020B0609020204030204" pitchFamily="49" charset="0"/>
              </a:rPr>
              <a:t> (</a:t>
            </a:r>
            <a:r>
              <a:rPr lang="en-US" sz="4800" b="0" dirty="0">
                <a:solidFill>
                  <a:srgbClr val="0070C1"/>
                </a:solidFill>
                <a:effectLst/>
                <a:latin typeface="Consolas" panose="020B0609020204030204" pitchFamily="49" charset="0"/>
              </a:rPr>
              <a:t>E1()</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A</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else</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B</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if</a:t>
            </a:r>
            <a:r>
              <a:rPr lang="en-US" sz="4800" b="0" dirty="0">
                <a:solidFill>
                  <a:srgbClr val="000000"/>
                </a:solidFill>
                <a:effectLst/>
                <a:latin typeface="Consolas" panose="020B0609020204030204" pitchFamily="49" charset="0"/>
              </a:rPr>
              <a:t> (</a:t>
            </a:r>
            <a:r>
              <a:rPr lang="en-US" sz="4800" b="0" dirty="0">
                <a:solidFill>
                  <a:srgbClr val="0070C1"/>
                </a:solidFill>
                <a:effectLst/>
                <a:latin typeface="Consolas" panose="020B0609020204030204" pitchFamily="49" charset="0"/>
              </a:rPr>
              <a:t>E2()</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C</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else</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D</a:t>
            </a:r>
            <a:r>
              <a:rPr lang="en-US" sz="4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686231553"/>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8E5C4-8D3A-02F8-3EE1-8210B820719E}"/>
              </a:ext>
            </a:extLst>
          </p:cNvPr>
          <p:cNvSpPr>
            <a:spLocks noGrp="1"/>
          </p:cNvSpPr>
          <p:nvPr>
            <p:ph type="title"/>
          </p:nvPr>
        </p:nvSpPr>
        <p:spPr>
          <a:xfrm>
            <a:off x="1679575" y="914400"/>
            <a:ext cx="7864476" cy="3200400"/>
          </a:xfrm>
        </p:spPr>
        <p:txBody>
          <a:bodyPr anchor="b">
            <a:normAutofit/>
          </a:bodyPr>
          <a:lstStyle/>
          <a:p>
            <a:r>
              <a:rPr lang="en-US" sz="7200" dirty="0"/>
              <a:t>The Blue Screen of Death</a:t>
            </a:r>
          </a:p>
        </p:txBody>
      </p:sp>
      <p:pic>
        <p:nvPicPr>
          <p:cNvPr id="5" name="Picture 4" descr="A screenshot of a computer error&#10;&#10;Description automatically generated">
            <a:extLst>
              <a:ext uri="{FF2B5EF4-FFF2-40B4-BE49-F238E27FC236}">
                <a16:creationId xmlns:a16="http://schemas.microsoft.com/office/drawing/2014/main" id="{17224A25-A89A-AD29-0AD8-DD4509515C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5411" y="1851102"/>
            <a:ext cx="12835365" cy="9626523"/>
          </a:xfrm>
          <a:prstGeom prst="rect">
            <a:avLst/>
          </a:prstGeom>
          <a:noFill/>
          <a:ln w="12700"/>
        </p:spPr>
      </p:pic>
      <p:sp>
        <p:nvSpPr>
          <p:cNvPr id="10" name="Text Placeholder 3">
            <a:extLst>
              <a:ext uri="{FF2B5EF4-FFF2-40B4-BE49-F238E27FC236}">
                <a16:creationId xmlns:a16="http://schemas.microsoft.com/office/drawing/2014/main" id="{BBB184CA-AFAD-E38C-7255-1B401BC61963}"/>
              </a:ext>
            </a:extLst>
          </p:cNvPr>
          <p:cNvSpPr>
            <a:spLocks noGrp="1"/>
          </p:cNvSpPr>
          <p:nvPr>
            <p:ph type="body" sz="quarter" idx="1"/>
          </p:nvPr>
        </p:nvSpPr>
        <p:spPr>
          <a:xfrm>
            <a:off x="1679575" y="4114800"/>
            <a:ext cx="7864476" cy="7623176"/>
          </a:xfrm>
        </p:spPr>
        <p:txBody>
          <a:bodyPr>
            <a:normAutofit/>
          </a:bodyPr>
          <a:lstStyle/>
          <a:p>
            <a:r>
              <a:rPr lang="en-US" sz="7200" dirty="0"/>
              <a:t>Largely eliminated by using SLAM tool (2001-2011)</a:t>
            </a:r>
          </a:p>
        </p:txBody>
      </p:sp>
      <p:sp>
        <p:nvSpPr>
          <p:cNvPr id="6" name="Multiplication Sign 5">
            <a:extLst>
              <a:ext uri="{FF2B5EF4-FFF2-40B4-BE49-F238E27FC236}">
                <a16:creationId xmlns:a16="http://schemas.microsoft.com/office/drawing/2014/main" id="{D90B9E94-D144-31EE-F41C-52A665C0A9B0}"/>
              </a:ext>
            </a:extLst>
          </p:cNvPr>
          <p:cNvSpPr/>
          <p:nvPr/>
        </p:nvSpPr>
        <p:spPr>
          <a:xfrm>
            <a:off x="12191999" y="2327585"/>
            <a:ext cx="7527235" cy="9150040"/>
          </a:xfrm>
          <a:prstGeom prst="mathMultiply">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
        <p:nvSpPr>
          <p:cNvPr id="3" name="TextBox 2">
            <a:extLst>
              <a:ext uri="{FF2B5EF4-FFF2-40B4-BE49-F238E27FC236}">
                <a16:creationId xmlns:a16="http://schemas.microsoft.com/office/drawing/2014/main" id="{EBAF9C0F-56B1-C341-6B23-BBDA674EE669}"/>
              </a:ext>
            </a:extLst>
          </p:cNvPr>
          <p:cNvSpPr txBox="1"/>
          <p:nvPr/>
        </p:nvSpPr>
        <p:spPr>
          <a:xfrm>
            <a:off x="1679575" y="11737033"/>
            <a:ext cx="12195312" cy="1200329"/>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https://cacm.acm.org/magazines/2011/7/109893-a-decade-of-software-model-checking-with-slam/fulltext</a:t>
            </a:r>
            <a:endParaRPr lang="en-US" dirty="0"/>
          </a:p>
        </p:txBody>
      </p:sp>
    </p:spTree>
    <p:extLst>
      <p:ext uri="{BB962C8B-B14F-4D97-AF65-F5344CB8AC3E}">
        <p14:creationId xmlns:p14="http://schemas.microsoft.com/office/powerpoint/2010/main" val="263276021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2000"/>
                                  </p:stCondLst>
                                  <p:childTnLst>
                                    <p:set>
                                      <p:cBhvr>
                                        <p:cTn id="9" dur="1" fill="hold">
                                          <p:stCondLst>
                                            <p:cond delay="0"/>
                                          </p:stCondLst>
                                        </p:cTn>
                                        <p:tgtEl>
                                          <p:spTgt spid="10">
                                            <p:txEl>
                                              <p:pRg st="0" end="0"/>
                                            </p:txEl>
                                          </p:spTgt>
                                        </p:tgtEl>
                                        <p:attrNameLst>
                                          <p:attrName>style.visibility</p:attrName>
                                        </p:attrNameLst>
                                      </p:cBhvr>
                                      <p:to>
                                        <p:strVal val="visible"/>
                                      </p:to>
                                    </p:set>
                                    <p:animEffect transition="in" filter="fade">
                                      <p:cBhvr>
                                        <p:cTn id="10" dur="500"/>
                                        <p:tgtEl>
                                          <p:spTgt spid="10">
                                            <p:txEl>
                                              <p:pRg st="0" end="0"/>
                                            </p:txEl>
                                          </p:spTgt>
                                        </p:tgtEl>
                                      </p:cBhvr>
                                    </p:animEffect>
                                  </p:childTnLst>
                                </p:cTn>
                              </p:par>
                              <p:par>
                                <p:cTn id="11" presetID="1" presetClass="entr" presetSubtype="0" fill="hold" grpId="0" nodeType="withEffect">
                                  <p:stCondLst>
                                    <p:cond delay="200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6" grpId="0" animBg="1"/>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8E5C4-8D3A-02F8-3EE1-8210B820719E}"/>
              </a:ext>
            </a:extLst>
          </p:cNvPr>
          <p:cNvSpPr>
            <a:spLocks noGrp="1"/>
          </p:cNvSpPr>
          <p:nvPr>
            <p:ph type="title"/>
          </p:nvPr>
        </p:nvSpPr>
        <p:spPr>
          <a:xfrm>
            <a:off x="1679575" y="914400"/>
            <a:ext cx="7864476" cy="3200400"/>
          </a:xfrm>
        </p:spPr>
        <p:txBody>
          <a:bodyPr anchor="b">
            <a:normAutofit/>
          </a:bodyPr>
          <a:lstStyle/>
          <a:p>
            <a:r>
              <a:rPr lang="en-US" sz="7200" dirty="0"/>
              <a:t>The Blue Screen of Death</a:t>
            </a:r>
          </a:p>
        </p:txBody>
      </p:sp>
      <p:pic>
        <p:nvPicPr>
          <p:cNvPr id="5" name="Picture 4" descr="A screenshot of a computer error&#10;&#10;Description automatically generated">
            <a:extLst>
              <a:ext uri="{FF2B5EF4-FFF2-40B4-BE49-F238E27FC236}">
                <a16:creationId xmlns:a16="http://schemas.microsoft.com/office/drawing/2014/main" id="{17224A25-A89A-AD29-0AD8-DD4509515C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5411" y="1851102"/>
            <a:ext cx="12835365" cy="9626523"/>
          </a:xfrm>
          <a:prstGeom prst="rect">
            <a:avLst/>
          </a:prstGeom>
          <a:noFill/>
          <a:ln w="12700"/>
        </p:spPr>
      </p:pic>
      <p:sp>
        <p:nvSpPr>
          <p:cNvPr id="10" name="Text Placeholder 3">
            <a:extLst>
              <a:ext uri="{FF2B5EF4-FFF2-40B4-BE49-F238E27FC236}">
                <a16:creationId xmlns:a16="http://schemas.microsoft.com/office/drawing/2014/main" id="{BBB184CA-AFAD-E38C-7255-1B401BC61963}"/>
              </a:ext>
            </a:extLst>
          </p:cNvPr>
          <p:cNvSpPr>
            <a:spLocks noGrp="1"/>
          </p:cNvSpPr>
          <p:nvPr>
            <p:ph type="body" sz="quarter" idx="1"/>
          </p:nvPr>
        </p:nvSpPr>
        <p:spPr>
          <a:xfrm>
            <a:off x="1679575" y="4114800"/>
            <a:ext cx="7864476" cy="7623176"/>
          </a:xfrm>
        </p:spPr>
        <p:txBody>
          <a:bodyPr>
            <a:normAutofit/>
          </a:bodyPr>
          <a:lstStyle/>
          <a:p>
            <a:r>
              <a:rPr lang="en-US" sz="7200" dirty="0"/>
              <a:t>Eliminated by using SLAM tool (2001-2011)</a:t>
            </a:r>
          </a:p>
        </p:txBody>
      </p:sp>
      <p:sp>
        <p:nvSpPr>
          <p:cNvPr id="3" name="TextBox 2">
            <a:extLst>
              <a:ext uri="{FF2B5EF4-FFF2-40B4-BE49-F238E27FC236}">
                <a16:creationId xmlns:a16="http://schemas.microsoft.com/office/drawing/2014/main" id="{EBAF9C0F-56B1-C341-6B23-BBDA674EE669}"/>
              </a:ext>
            </a:extLst>
          </p:cNvPr>
          <p:cNvSpPr txBox="1"/>
          <p:nvPr/>
        </p:nvSpPr>
        <p:spPr>
          <a:xfrm>
            <a:off x="1679575" y="11737033"/>
            <a:ext cx="12195312" cy="1200329"/>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https://www.computerweekly.com/feature/CrowdStrike-update-chaos-explained-What-you-need-to-know</a:t>
            </a:r>
            <a:r>
              <a:rPr lang="en-US" dirty="0"/>
              <a:t> </a:t>
            </a:r>
          </a:p>
        </p:txBody>
      </p:sp>
      <p:pic>
        <p:nvPicPr>
          <p:cNvPr id="1026" name="Picture 2" descr="A zombie rising from the grave. Image 2 of 4">
            <a:extLst>
              <a:ext uri="{FF2B5EF4-FFF2-40B4-BE49-F238E27FC236}">
                <a16:creationId xmlns:a16="http://schemas.microsoft.com/office/drawing/2014/main" id="{1C29775D-8ED9-F27D-B8DE-C0EB652748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327727">
            <a:off x="11630618" y="1921411"/>
            <a:ext cx="7797405" cy="779740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28E4936-95B2-E38C-A7AF-CF637EE37170}"/>
              </a:ext>
            </a:extLst>
          </p:cNvPr>
          <p:cNvSpPr txBox="1"/>
          <p:nvPr/>
        </p:nvSpPr>
        <p:spPr>
          <a:xfrm rot="21170234">
            <a:off x="2112020" y="2238375"/>
            <a:ext cx="8337177" cy="5724642"/>
          </a:xfrm>
          <a:prstGeom prst="rect">
            <a:avLst/>
          </a:prstGeom>
          <a:solidFill>
            <a:srgbClr val="FFFFFF"/>
          </a:solidFill>
          <a:ln w="762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000000"/>
                </a:solidFill>
                <a:effectLst/>
                <a:uFillTx/>
                <a:latin typeface="+mj-lt"/>
                <a:ea typeface="+mj-ea"/>
                <a:cs typeface="+mj-cs"/>
                <a:sym typeface="Calibri"/>
              </a:rPr>
              <a:t>BUT:  The CrowdStrike bug revealed a new path, which went through the kernel, below where previous tools were looking</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spTree>
    <p:extLst>
      <p:ext uri="{BB962C8B-B14F-4D97-AF65-F5344CB8AC3E}">
        <p14:creationId xmlns:p14="http://schemas.microsoft.com/office/powerpoint/2010/main" val="22059850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 presetClass="entr" presetSubtype="0" fill="hold" grpId="0" nodeType="withEffect">
                                  <p:stCondLst>
                                    <p:cond delay="200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lang="en-US" dirty="0"/>
              <a:t>Lesson 3.3 Adversarial Testing</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34</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25</a:t>
            </a:r>
            <a:r>
              <a:rPr dirty="0"/>
              <a:t> Released under the </a:t>
            </a:r>
            <a:r>
              <a:rPr u="sng" dirty="0">
                <a:solidFill>
                  <a:srgbClr val="0563C1"/>
                </a:solidFill>
                <a:uFill>
                  <a:solidFill>
                    <a:srgbClr val="0563C1"/>
                  </a:solidFill>
                </a:uFill>
                <a:hlinkClick r:id="rId3"/>
              </a:rPr>
              <a:t>CC BY-SA</a:t>
            </a:r>
            <a:r>
              <a:rPr dirty="0"/>
              <a:t> license</a:t>
            </a:r>
          </a:p>
        </p:txBody>
      </p:sp>
    </p:spTree>
    <p:extLst>
      <p:ext uri="{BB962C8B-B14F-4D97-AF65-F5344CB8AC3E}">
        <p14:creationId xmlns:p14="http://schemas.microsoft.com/office/powerpoint/2010/main" val="3002758661"/>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C7C1C-58C1-E79E-BDA3-2BD97EB40D2C}"/>
              </a:ext>
            </a:extLst>
          </p:cNvPr>
          <p:cNvSpPr>
            <a:spLocks noGrp="1"/>
          </p:cNvSpPr>
          <p:nvPr>
            <p:ph type="title"/>
          </p:nvPr>
        </p:nvSpPr>
        <p:spPr/>
        <p:txBody>
          <a:bodyPr>
            <a:normAutofit/>
          </a:bodyPr>
          <a:lstStyle/>
          <a:p>
            <a:r>
              <a:rPr lang="en-US" dirty="0"/>
              <a:t>Adversarial testing is a way of judging whether you have written enough tests.</a:t>
            </a:r>
          </a:p>
        </p:txBody>
      </p:sp>
      <p:sp>
        <p:nvSpPr>
          <p:cNvPr id="3" name="Content Placeholder 2">
            <a:extLst>
              <a:ext uri="{FF2B5EF4-FFF2-40B4-BE49-F238E27FC236}">
                <a16:creationId xmlns:a16="http://schemas.microsoft.com/office/drawing/2014/main" id="{EEA6B6B3-6CB1-0FB7-3C0C-4A4609CE4D19}"/>
              </a:ext>
            </a:extLst>
          </p:cNvPr>
          <p:cNvSpPr>
            <a:spLocks noGrp="1"/>
          </p:cNvSpPr>
          <p:nvPr>
            <p:ph idx="1"/>
          </p:nvPr>
        </p:nvSpPr>
        <p:spPr/>
        <p:txBody>
          <a:bodyPr/>
          <a:lstStyle/>
          <a:p>
            <a:r>
              <a:rPr lang="en-US" dirty="0"/>
              <a:t>It is helpful to think of adversarial testing as a game in which you play against an adversary</a:t>
            </a:r>
          </a:p>
          <a:p>
            <a:r>
              <a:rPr lang="en-US" dirty="0"/>
              <a:t>In adversarial testing, the adversary generates a set of “mutants” – buggy versions of a proposed solution.</a:t>
            </a:r>
          </a:p>
          <a:p>
            <a:r>
              <a:rPr lang="en-US" dirty="0"/>
              <a:t>You win against the adversary if your tests reject all of the mutants.</a:t>
            </a:r>
          </a:p>
        </p:txBody>
      </p:sp>
      <p:sp>
        <p:nvSpPr>
          <p:cNvPr id="4" name="Slide Number Placeholder 3">
            <a:extLst>
              <a:ext uri="{FF2B5EF4-FFF2-40B4-BE49-F238E27FC236}">
                <a16:creationId xmlns:a16="http://schemas.microsoft.com/office/drawing/2014/main" id="{7932DF69-F545-7B78-99D4-EE85C39C46C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35</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33895063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How to evaluate the strength of test oracles?"/>
          <p:cNvSpPr txBox="1">
            <a:spLocks noGrp="1"/>
          </p:cNvSpPr>
          <p:nvPr>
            <p:ph type="title"/>
          </p:nvPr>
        </p:nvSpPr>
        <p:spPr>
          <a:prstGeom prst="rect">
            <a:avLst/>
          </a:prstGeom>
        </p:spPr>
        <p:txBody>
          <a:bodyPr/>
          <a:lstStyle/>
          <a:p>
            <a:r>
              <a:rPr lang="en-US" dirty="0"/>
              <a:t>One could, in principle, generate the mutants by hand</a:t>
            </a:r>
            <a:endParaRPr dirty="0"/>
          </a:p>
        </p:txBody>
      </p:sp>
      <p:sp>
        <p:nvSpPr>
          <p:cNvPr id="821" name="Goal: “A good test suite finds all of the bugs”…"/>
          <p:cNvSpPr txBox="1">
            <a:spLocks noGrp="1"/>
          </p:cNvSpPr>
          <p:nvPr>
            <p:ph type="body" idx="1"/>
          </p:nvPr>
        </p:nvSpPr>
        <p:spPr>
          <a:prstGeom prst="rect">
            <a:avLst/>
          </a:prstGeom>
        </p:spPr>
        <p:txBody>
          <a:bodyPr>
            <a:normAutofit lnSpcReduction="10000"/>
          </a:bodyPr>
          <a:lstStyle/>
          <a:p>
            <a:pPr marL="448055" indent="-448055" defTabSz="1792223">
              <a:spcBef>
                <a:spcPts val="1900"/>
              </a:spcBef>
              <a:defRPr sz="5488"/>
            </a:pPr>
            <a:r>
              <a:rPr dirty="0"/>
              <a:t>Strawman - “Seeded Faults”:</a:t>
            </a:r>
          </a:p>
          <a:p>
            <a:pPr marL="896111" lvl="1" indent="-448055" defTabSz="1792223">
              <a:spcBef>
                <a:spcPts val="1900"/>
              </a:spcBef>
              <a:defRPr sz="5488"/>
            </a:pPr>
            <a:r>
              <a:rPr dirty="0"/>
              <a:t>Create N variations of the codebase, each with a single manually-written defect</a:t>
            </a:r>
          </a:p>
          <a:p>
            <a:pPr marL="896111" lvl="1" indent="-448055" defTabSz="1792223">
              <a:spcBef>
                <a:spcPts val="1900"/>
              </a:spcBef>
              <a:defRPr sz="5488"/>
            </a:pPr>
            <a:r>
              <a:rPr dirty="0"/>
              <a:t>Evaluate the number of defects detected by test suite</a:t>
            </a:r>
          </a:p>
          <a:p>
            <a:pPr marL="896111" lvl="1" indent="-448055" defTabSz="1792223">
              <a:spcBef>
                <a:spcPts val="1900"/>
              </a:spcBef>
              <a:defRPr sz="5488"/>
            </a:pPr>
            <a:r>
              <a:rPr dirty="0"/>
              <a:t>Test suite is “good” if it finds all of the </a:t>
            </a:r>
            <a:r>
              <a:rPr lang="en-US" dirty="0"/>
              <a:t>defects</a:t>
            </a:r>
            <a:r>
              <a:rPr dirty="0"/>
              <a:t> </a:t>
            </a:r>
            <a:r>
              <a:rPr lang="en-US" dirty="0"/>
              <a:t>you thought to introduce.</a:t>
            </a:r>
          </a:p>
          <a:p>
            <a:pPr marL="896111" lvl="1" indent="-448055" defTabSz="1792223">
              <a:spcBef>
                <a:spcPts val="1900"/>
              </a:spcBef>
              <a:defRPr sz="5488"/>
            </a:pPr>
            <a:r>
              <a:rPr lang="en-US" dirty="0"/>
              <a:t>But:</a:t>
            </a:r>
          </a:p>
          <a:p>
            <a:pPr marL="1459990" lvl="2" indent="-448055" defTabSz="1792223">
              <a:spcBef>
                <a:spcPts val="1900"/>
              </a:spcBef>
              <a:defRPr sz="5488"/>
            </a:pPr>
            <a:r>
              <a:rPr lang="en-US" dirty="0"/>
              <a:t>Did we introduce realistic defects?</a:t>
            </a:r>
          </a:p>
          <a:p>
            <a:pPr marL="1459990" lvl="2" indent="-448055" defTabSz="1792223">
              <a:spcBef>
                <a:spcPts val="1900"/>
              </a:spcBef>
              <a:defRPr sz="5488"/>
            </a:pPr>
            <a:r>
              <a:rPr lang="en-US" dirty="0"/>
              <a:t>Clearly doesn't scale!</a:t>
            </a:r>
            <a:endParaRPr dirty="0"/>
          </a:p>
        </p:txBody>
      </p:sp>
      <p:sp>
        <p:nvSpPr>
          <p:cNvPr id="82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36</a:t>
            </a:fld>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Mutation Analysis Tests the Tests"/>
          <p:cNvSpPr txBox="1">
            <a:spLocks noGrp="1"/>
          </p:cNvSpPr>
          <p:nvPr>
            <p:ph type="title"/>
          </p:nvPr>
        </p:nvSpPr>
        <p:spPr>
          <a:prstGeom prst="rect">
            <a:avLst/>
          </a:prstGeom>
        </p:spPr>
        <p:txBody>
          <a:bodyPr>
            <a:normAutofit/>
          </a:bodyPr>
          <a:lstStyle/>
          <a:p>
            <a:r>
              <a:rPr lang="en-US" dirty="0"/>
              <a:t>In mutation testing, the adversary generates buggy code by making simple changes</a:t>
            </a:r>
            <a:endParaRPr dirty="0"/>
          </a:p>
        </p:txBody>
      </p:sp>
      <p:sp>
        <p:nvSpPr>
          <p:cNvPr id="828" name="Slide Number"/>
          <p:cNvSpPr txBox="1">
            <a:spLocks noGrp="1"/>
          </p:cNvSpPr>
          <p:nvPr>
            <p:ph type="sldNum" sz="quarter" idx="2"/>
          </p:nvPr>
        </p:nvSpPr>
        <p:spPr>
          <a:xfrm>
            <a:off x="19237431" y="11649622"/>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37</a:t>
            </a:fld>
            <a:endParaRPr/>
          </a:p>
        </p:txBody>
      </p:sp>
      <p:sp>
        <p:nvSpPr>
          <p:cNvPr id="829" name="public contains(location: PlayerLocation): boolean {…"/>
          <p:cNvSpPr txBox="1"/>
          <p:nvPr/>
        </p:nvSpPr>
        <p:spPr>
          <a:xfrm>
            <a:off x="2208060" y="3847155"/>
            <a:ext cx="15887683" cy="2954653"/>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b="0" dirty="0">
                <a:solidFill>
                  <a:srgbClr val="008000"/>
                </a:solidFill>
                <a:effectLst/>
                <a:latin typeface="Consolas" panose="020B0609020204030204" pitchFamily="49" charset="0"/>
              </a:rPr>
              <a:t>// find the first item in the list that is </a:t>
            </a:r>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greater than or equal to the target.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export</a:t>
            </a: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search</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list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target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list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target</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r>
              <a:rPr lang="en-US" dirty="0"/>
              <a:t>               </a:t>
            </a:r>
            <a:endParaRPr dirty="0"/>
          </a:p>
        </p:txBody>
      </p:sp>
      <p:sp>
        <p:nvSpPr>
          <p:cNvPr id="830" name="Correct code for ‘Contains” in IP1"/>
          <p:cNvSpPr txBox="1"/>
          <p:nvPr/>
        </p:nvSpPr>
        <p:spPr>
          <a:xfrm>
            <a:off x="2208060" y="3000678"/>
            <a:ext cx="4386137"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dirty="0"/>
              <a:t>Original code (correct)</a:t>
            </a:r>
            <a:endParaRPr dirty="0"/>
          </a:p>
        </p:txBody>
      </p:sp>
      <p:sp>
        <p:nvSpPr>
          <p:cNvPr id="832" name="Mutated (and buggy) code for ‘Contains” in IP1"/>
          <p:cNvSpPr txBox="1"/>
          <p:nvPr/>
        </p:nvSpPr>
        <p:spPr>
          <a:xfrm>
            <a:off x="2208060" y="7667517"/>
            <a:ext cx="4347665"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dirty="0"/>
              <a:t>Mutated</a:t>
            </a:r>
            <a:r>
              <a:rPr lang="en-US" dirty="0"/>
              <a:t> code (buggy)</a:t>
            </a:r>
            <a:endParaRPr dirty="0"/>
          </a:p>
        </p:txBody>
      </p:sp>
      <p:grpSp>
        <p:nvGrpSpPr>
          <p:cNvPr id="2" name="Group 1">
            <a:extLst>
              <a:ext uri="{FF2B5EF4-FFF2-40B4-BE49-F238E27FC236}">
                <a16:creationId xmlns:a16="http://schemas.microsoft.com/office/drawing/2014/main" id="{5B3C33E2-6499-B6D2-F9CB-10F1AA8927AF}"/>
              </a:ext>
            </a:extLst>
          </p:cNvPr>
          <p:cNvGrpSpPr/>
          <p:nvPr/>
        </p:nvGrpSpPr>
        <p:grpSpPr>
          <a:xfrm>
            <a:off x="2208060" y="8552042"/>
            <a:ext cx="15887683" cy="3370151"/>
            <a:chOff x="2222476" y="8248054"/>
            <a:chExt cx="15887683" cy="3370151"/>
          </a:xfrm>
        </p:grpSpPr>
        <p:sp>
          <p:nvSpPr>
            <p:cNvPr id="831" name="public contains(location: PlayerLocation): boolean {…"/>
            <p:cNvSpPr txBox="1"/>
            <p:nvPr/>
          </p:nvSpPr>
          <p:spPr>
            <a:xfrm>
              <a:off x="2222476" y="8248054"/>
              <a:ext cx="15887683" cy="3370151"/>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dirty="0"/>
                <a:t> </a:t>
              </a:r>
              <a:r>
                <a:rPr lang="en-US" b="0" dirty="0">
                  <a:solidFill>
                    <a:srgbClr val="008000"/>
                  </a:solidFill>
                  <a:effectLst/>
                  <a:latin typeface="Consolas" panose="020B0609020204030204" pitchFamily="49" charset="0"/>
                </a:rPr>
                <a:t>// find the first item in the list that is </a:t>
              </a:r>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greater than or equal to the target.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export</a:t>
              </a: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search</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list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target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list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target</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pPr defTabSz="914400">
                <a:defRPr sz="2700">
                  <a:solidFill>
                    <a:srgbClr val="272727"/>
                  </a:solidFill>
                  <a:latin typeface="Courier"/>
                  <a:ea typeface="Courier"/>
                  <a:cs typeface="Courier"/>
                  <a:sym typeface="Courier"/>
                </a:defRPr>
              </a:pPr>
              <a:r>
                <a:rPr lang="en-US" dirty="0"/>
                <a:t>    </a:t>
              </a:r>
              <a:endParaRPr dirty="0"/>
            </a:p>
          </p:txBody>
        </p:sp>
        <p:sp>
          <p:nvSpPr>
            <p:cNvPr id="833" name="Rectangle"/>
            <p:cNvSpPr/>
            <p:nvPr/>
          </p:nvSpPr>
          <p:spPr>
            <a:xfrm>
              <a:off x="11162765" y="10047429"/>
              <a:ext cx="579842" cy="526475"/>
            </a:xfrm>
            <a:prstGeom prst="rect">
              <a:avLst/>
            </a:prstGeom>
            <a:ln w="114300">
              <a:solidFill>
                <a:srgbClr val="F14C0E"/>
              </a:solidFill>
              <a:miter/>
            </a:ln>
          </p:spPr>
          <p:txBody>
            <a:bodyPr tIns="91439" bIns="91439" anchor="ctr"/>
            <a:lstStyle/>
            <a:p>
              <a:endParaRPr/>
            </a:p>
          </p:txBody>
        </p:sp>
      </p:grpSp>
      <p:pic>
        <p:nvPicPr>
          <p:cNvPr id="3" name="Picture 2">
            <a:extLst>
              <a:ext uri="{FF2B5EF4-FFF2-40B4-BE49-F238E27FC236}">
                <a16:creationId xmlns:a16="http://schemas.microsoft.com/office/drawing/2014/main" id="{D1079989-BE9D-E831-53D2-F4414CE47B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37431" y="5738597"/>
            <a:ext cx="2486197" cy="3431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47373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The Opening</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38</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3" name="Arrow: Left-Right 2">
            <a:extLst>
              <a:ext uri="{FF2B5EF4-FFF2-40B4-BE49-F238E27FC236}">
                <a16:creationId xmlns:a16="http://schemas.microsoft.com/office/drawing/2014/main" id="{07CBCD99-0245-8739-4561-E0A544C22620}"/>
              </a:ext>
            </a:extLst>
          </p:cNvPr>
          <p:cNvSpPr/>
          <p:nvPr/>
        </p:nvSpPr>
        <p:spPr>
          <a:xfrm>
            <a:off x="7912999" y="7470362"/>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5" name="Arrow: Left-Right 4">
            <a:extLst>
              <a:ext uri="{FF2B5EF4-FFF2-40B4-BE49-F238E27FC236}">
                <a16:creationId xmlns:a16="http://schemas.microsoft.com/office/drawing/2014/main" id="{9863E180-F4AB-1BBA-9BF6-E55BF0BAF4BC}"/>
              </a:ext>
            </a:extLst>
          </p:cNvPr>
          <p:cNvSpPr/>
          <p:nvPr/>
        </p:nvSpPr>
        <p:spPr>
          <a:xfrm>
            <a:off x="7949235" y="9852009"/>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B444A2AE-EC65-7050-E2CE-656816C1658D}"/>
              </a:ext>
            </a:extLst>
          </p:cNvPr>
          <p:cNvSpPr/>
          <p:nvPr/>
        </p:nvSpPr>
        <p:spPr>
          <a:xfrm>
            <a:off x="7965328" y="12082334"/>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A08AF62-F01A-9988-BF09-8175AEC83E0C}"/>
              </a:ext>
            </a:extLst>
          </p:cNvPr>
          <p:cNvSpPr/>
          <p:nvPr/>
        </p:nvSpPr>
        <p:spPr>
          <a:xfrm rot="16200000">
            <a:off x="4033026" y="7876699"/>
            <a:ext cx="3308109"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Tree>
    <p:extLst>
      <p:ext uri="{BB962C8B-B14F-4D97-AF65-F5344CB8AC3E}">
        <p14:creationId xmlns:p14="http://schemas.microsoft.com/office/powerpoint/2010/main" val="17947613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39</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2352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dirty="0"/>
              <a:t>Learning Objectives for this </a:t>
            </a:r>
            <a:r>
              <a:rPr lang="en-US" dirty="0"/>
              <a:t>Module</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lstStyle/>
          <a:p>
            <a:r>
              <a:rPr dirty="0"/>
              <a:t>By the end of this lesson, you should be able to:</a:t>
            </a:r>
          </a:p>
          <a:p>
            <a:pPr marL="914400" lvl="1" indent="-457200">
              <a:spcBef>
                <a:spcPts val="1000"/>
              </a:spcBef>
              <a:defRPr sz="4800"/>
            </a:pPr>
            <a:r>
              <a:rPr lang="en-US"/>
              <a:t>Explain </a:t>
            </a:r>
            <a:r>
              <a:rPr lang="en-US" dirty="0"/>
              <a:t>different reasons why you might want to test</a:t>
            </a:r>
          </a:p>
          <a:p>
            <a:pPr marL="914400" lvl="1" indent="-457200">
              <a:spcBef>
                <a:spcPts val="1000"/>
              </a:spcBef>
              <a:defRPr sz="4800"/>
            </a:pPr>
            <a:r>
              <a:rPr lang="en-US" dirty="0"/>
              <a:t>Design a TDD test suite by identifying equivalence classes of inputs</a:t>
            </a:r>
          </a:p>
          <a:p>
            <a:pPr marL="914400" lvl="1" indent="-457200">
              <a:spcBef>
                <a:spcPts val="1000"/>
              </a:spcBef>
              <a:defRPr sz="4800"/>
            </a:pPr>
            <a:r>
              <a:rPr lang="en-US" dirty="0"/>
              <a:t>Explain the following measures of code coverage, and how they differ:</a:t>
            </a:r>
          </a:p>
          <a:p>
            <a:pPr marL="1478279" lvl="2" indent="-457200">
              <a:spcBef>
                <a:spcPts val="1000"/>
              </a:spcBef>
              <a:defRPr sz="4800"/>
            </a:pPr>
            <a:r>
              <a:rPr lang="en-US" dirty="0"/>
              <a:t>Statement or line coverage</a:t>
            </a:r>
          </a:p>
          <a:p>
            <a:pPr marL="1478279" lvl="2" indent="-457200">
              <a:spcBef>
                <a:spcPts val="1000"/>
              </a:spcBef>
              <a:defRPr sz="4800"/>
            </a:pPr>
            <a:r>
              <a:rPr lang="en-US" dirty="0"/>
              <a:t>Branch coverage</a:t>
            </a:r>
          </a:p>
          <a:p>
            <a:pPr marL="1478279" lvl="2" indent="-457200">
              <a:spcBef>
                <a:spcPts val="1000"/>
              </a:spcBef>
              <a:defRPr sz="4800"/>
            </a:pPr>
            <a:r>
              <a:rPr lang="en-US" dirty="0"/>
              <a:t>Path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40</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761151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winning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41</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now that you look closer, you see that mutant 3 isn't actually a bug.</a:t>
            </a:r>
          </a:p>
        </p:txBody>
      </p:sp>
    </p:spTree>
    <p:extLst>
      <p:ext uri="{BB962C8B-B14F-4D97-AF65-F5344CB8AC3E}">
        <p14:creationId xmlns:p14="http://schemas.microsoft.com/office/powerpoint/2010/main" val="243208421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losing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42</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mutant #3 really demonstrates a bug.  Time to strengthen your tests</a:t>
            </a:r>
          </a:p>
        </p:txBody>
      </p:sp>
    </p:spTree>
    <p:extLst>
      <p:ext uri="{BB962C8B-B14F-4D97-AF65-F5344CB8AC3E}">
        <p14:creationId xmlns:p14="http://schemas.microsoft.com/office/powerpoint/2010/main" val="98298294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9B469-35A7-4F5A-C014-9F2A26187087}"/>
              </a:ext>
            </a:extLst>
          </p:cNvPr>
          <p:cNvSpPr>
            <a:spLocks noGrp="1"/>
          </p:cNvSpPr>
          <p:nvPr>
            <p:ph type="title"/>
          </p:nvPr>
        </p:nvSpPr>
        <p:spPr/>
        <p:txBody>
          <a:bodyPr>
            <a:normAutofit fontScale="90000"/>
          </a:bodyPr>
          <a:lstStyle/>
          <a:p>
            <a:r>
              <a:rPr lang="en-US" dirty="0"/>
              <a:t>Remedy: you need to devise tests that distinguish the original code from the mutants</a:t>
            </a:r>
          </a:p>
        </p:txBody>
      </p:sp>
      <p:sp>
        <p:nvSpPr>
          <p:cNvPr id="3" name="Content Placeholder 2">
            <a:extLst>
              <a:ext uri="{FF2B5EF4-FFF2-40B4-BE49-F238E27FC236}">
                <a16:creationId xmlns:a16="http://schemas.microsoft.com/office/drawing/2014/main" id="{D0B6384A-8B5F-F715-09B4-31E2DFA5F6B7}"/>
              </a:ext>
            </a:extLst>
          </p:cNvPr>
          <p:cNvSpPr>
            <a:spLocks noGrp="1"/>
          </p:cNvSpPr>
          <p:nvPr>
            <p:ph idx="1"/>
          </p:nvPr>
        </p:nvSpPr>
        <p:spPr/>
        <p:txBody>
          <a:bodyPr/>
          <a:lstStyle/>
          <a:p>
            <a:r>
              <a:rPr lang="en-US" dirty="0"/>
              <a:t>Devise a test that your original code will pass, but the mutant will fail.</a:t>
            </a:r>
          </a:p>
        </p:txBody>
      </p:sp>
      <p:sp>
        <p:nvSpPr>
          <p:cNvPr id="4" name="Slide Number Placeholder 3">
            <a:extLst>
              <a:ext uri="{FF2B5EF4-FFF2-40B4-BE49-F238E27FC236}">
                <a16:creationId xmlns:a16="http://schemas.microsoft.com/office/drawing/2014/main" id="{957E3C2D-B3FE-4EA4-1BFC-D46FFDBF5392}"/>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43</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847655225"/>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4F8DE-8BC6-BECE-4FD9-9006F9063D2D}"/>
              </a:ext>
            </a:extLst>
          </p:cNvPr>
          <p:cNvSpPr>
            <a:spLocks noGrp="1"/>
          </p:cNvSpPr>
          <p:nvPr>
            <p:ph type="title"/>
          </p:nvPr>
        </p:nvSpPr>
        <p:spPr/>
        <p:txBody>
          <a:bodyPr/>
          <a:lstStyle/>
          <a:p>
            <a:r>
              <a:rPr lang="en-US" dirty="0"/>
              <a:t>A tiny example</a:t>
            </a:r>
          </a:p>
        </p:txBody>
      </p:sp>
      <p:sp>
        <p:nvSpPr>
          <p:cNvPr id="6" name="TextBox 5">
            <a:extLst>
              <a:ext uri="{FF2B5EF4-FFF2-40B4-BE49-F238E27FC236}">
                <a16:creationId xmlns:a16="http://schemas.microsoft.com/office/drawing/2014/main" id="{0361304E-2D94-5F38-A8AF-133184220E6C}"/>
              </a:ext>
            </a:extLst>
          </p:cNvPr>
          <p:cNvSpPr txBox="1"/>
          <p:nvPr/>
        </p:nvSpPr>
        <p:spPr>
          <a:xfrm>
            <a:off x="1676399" y="3023338"/>
            <a:ext cx="20615189" cy="923464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a:lnSpc>
                <a:spcPct val="115000"/>
              </a:lnSpc>
              <a:spcBef>
                <a:spcPts val="0"/>
              </a:spcBef>
              <a:spcAft>
                <a:spcPts val="0"/>
              </a:spcAft>
            </a:pPr>
            <a:r>
              <a:rPr lang="en-US" sz="4800" dirty="0">
                <a:solidFill>
                  <a:srgbClr val="000000"/>
                </a:solidFill>
                <a:effectLst/>
                <a:latin typeface="Arial" panose="020B0604020202020204" pitchFamily="34" charset="0"/>
                <a:ea typeface="Arial" panose="020B0604020202020204" pitchFamily="34" charset="0"/>
              </a:rPr>
              <a:t>Imagine that this is the code to be tested</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4800" dirty="0">
                <a:solidFill>
                  <a:srgbClr val="008000"/>
                </a:solidFill>
                <a:effectLst/>
                <a:latin typeface="Consolas" panose="020B0609020204030204" pitchFamily="49" charset="0"/>
                <a:ea typeface="Consolas" panose="020B0609020204030204" pitchFamily="49" charset="0"/>
                <a:cs typeface="Consolas" panose="020B0609020204030204" pitchFamily="49" charset="0"/>
              </a:rPr>
              <a:t>// find the first item in the list that is</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8000"/>
                </a:solidFill>
                <a:effectLst/>
                <a:latin typeface="Consolas" panose="020B0609020204030204" pitchFamily="49" charset="0"/>
                <a:ea typeface="Consolas" panose="020B0609020204030204" pitchFamily="49" charset="0"/>
                <a:cs typeface="Consolas" panose="020B0609020204030204" pitchFamily="49" charset="0"/>
              </a:rPr>
              <a:t>// greater than or equal to the target.</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export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default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00FF"/>
                </a:solidFill>
                <a:effectLst/>
                <a:latin typeface="Consolas" panose="020B0609020204030204" pitchFamily="49" charset="0"/>
                <a:ea typeface="Consolas" panose="020B0609020204030204" pitchFamily="49" charset="0"/>
                <a:cs typeface="Consolas" panose="020B0609020204030204" pitchFamily="49" charset="0"/>
              </a:rPr>
              <a:t>function</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795E26"/>
                </a:solidFill>
                <a:effectLst/>
                <a:latin typeface="Consolas" panose="020B0609020204030204" pitchFamily="49" charset="0"/>
                <a:ea typeface="Consolas" panose="020B0609020204030204" pitchFamily="49" charset="0"/>
                <a:cs typeface="Consolas" panose="020B0609020204030204" pitchFamily="49" charset="0"/>
              </a:rPr>
              <a:t>search</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list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267F99"/>
                </a:solidFill>
                <a:effectLst/>
                <a:latin typeface="Consolas" panose="020B0609020204030204" pitchFamily="49" charset="0"/>
                <a:ea typeface="Consolas" panose="020B0609020204030204" pitchFamily="49" charset="0"/>
                <a:cs typeface="Consolas" panose="020B0609020204030204" pitchFamily="49" charset="0"/>
              </a:rPr>
              <a:t>number</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target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267F99"/>
                </a:solidFill>
                <a:effectLst/>
                <a:latin typeface="Consolas" panose="020B0609020204030204" pitchFamily="49" charset="0"/>
                <a:ea typeface="Consolas" panose="020B0609020204030204" pitchFamily="49" charset="0"/>
                <a:cs typeface="Consolas" panose="020B0609020204030204" pitchFamily="49" charset="0"/>
              </a:rPr>
              <a:t>number</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return</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list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795E26"/>
                </a:solidFill>
                <a:effectLst/>
                <a:latin typeface="Consolas" panose="020B0609020204030204" pitchFamily="49" charset="0"/>
                <a:ea typeface="Consolas" panose="020B0609020204030204" pitchFamily="49" charset="0"/>
                <a:cs typeface="Consolas" panose="020B0609020204030204" pitchFamily="49" charset="0"/>
              </a:rPr>
              <a:t>find</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item</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00FF"/>
                </a:solidFill>
                <a:effectLst/>
                <a:latin typeface="Consolas" panose="020B0609020204030204" pitchFamily="49" charset="0"/>
                <a:ea typeface="Consolas" panose="020B0609020204030204" pitchFamily="49" charset="0"/>
                <a:cs typeface="Consolas" panose="020B0609020204030204" pitchFamily="49" charset="0"/>
              </a:rPr>
              <a:t>=&gt;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item</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&gt;= </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target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endParaRPr lang="en-US" sz="4800" dirty="0">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latin typeface="Arial" panose="020B0604020202020204" pitchFamily="34" charset="0"/>
                <a:ea typeface="Arial" panose="020B0604020202020204" pitchFamily="34" charset="0"/>
              </a:rPr>
              <a:t>and we have written some tests.</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endParaRPr lang="en-US" sz="40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2595956498"/>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C5B4731-5245-DB6F-A23F-1B47EFF080BE}"/>
              </a:ext>
            </a:extLst>
          </p:cNvPr>
          <p:cNvSpPr txBox="1"/>
          <p:nvPr/>
        </p:nvSpPr>
        <p:spPr>
          <a:xfrm>
            <a:off x="2788508" y="3572010"/>
            <a:ext cx="19919092" cy="994118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000" dirty="0">
                <a:latin typeface="Consolas" panose="020B0609020204030204" pitchFamily="49" charset="0"/>
              </a:rPr>
              <a:t>[Survived] </a:t>
            </a:r>
            <a:r>
              <a:rPr lang="en-US" sz="4000" dirty="0" err="1">
                <a:latin typeface="Consolas" panose="020B0609020204030204" pitchFamily="49" charset="0"/>
              </a:rPr>
              <a:t>EqualityOperator</a:t>
            </a:r>
            <a:endParaRPr lang="en-US" sz="4000" dirty="0">
              <a:latin typeface="Consolas" panose="020B0609020204030204" pitchFamily="49" charset="0"/>
            </a:endParaRPr>
          </a:p>
          <a:p>
            <a:r>
              <a:rPr lang="en-US" sz="4000" dirty="0" err="1">
                <a:latin typeface="Consolas" panose="020B0609020204030204" pitchFamily="49" charset="0"/>
              </a:rPr>
              <a:t>src</a:t>
            </a:r>
            <a:r>
              <a:rPr lang="en-US" sz="4000" dirty="0">
                <a:latin typeface="Consolas" panose="020B0609020204030204" pitchFamily="49" charset="0"/>
              </a:rPr>
              <a:t>/for-midterm/adrian.ts:4:32</a:t>
            </a:r>
          </a:p>
          <a:p>
            <a:r>
              <a:rPr lang="en-US" sz="4000" dirty="0">
                <a:solidFill>
                  <a:srgbClr val="FF0000"/>
                </a:solidFill>
                <a:latin typeface="Consolas" panose="020B0609020204030204" pitchFamily="49" charset="0"/>
              </a:rPr>
              <a:t>-       return </a:t>
            </a:r>
            <a:r>
              <a:rPr lang="en-US" sz="4000" dirty="0" err="1">
                <a:solidFill>
                  <a:srgbClr val="FF0000"/>
                </a:solidFill>
                <a:latin typeface="Consolas" panose="020B0609020204030204" pitchFamily="49" charset="0"/>
              </a:rPr>
              <a:t>list.find</a:t>
            </a:r>
            <a:r>
              <a:rPr lang="en-US" sz="4000" dirty="0">
                <a:solidFill>
                  <a:srgbClr val="FF0000"/>
                </a:solidFill>
                <a:latin typeface="Consolas" panose="020B0609020204030204" pitchFamily="49" charset="0"/>
              </a:rPr>
              <a:t>((item) =&gt; item &gt;= target);</a:t>
            </a:r>
          </a:p>
          <a:p>
            <a:r>
              <a:rPr lang="en-US" sz="4000" dirty="0">
                <a:solidFill>
                  <a:srgbClr val="00B050"/>
                </a:solidFill>
                <a:latin typeface="Consolas" panose="020B0609020204030204" pitchFamily="49" charset="0"/>
              </a:rPr>
              <a:t>+       return </a:t>
            </a:r>
            <a:r>
              <a:rPr lang="en-US" sz="4000" dirty="0" err="1">
                <a:solidFill>
                  <a:srgbClr val="00B050"/>
                </a:solidFill>
                <a:latin typeface="Consolas" panose="020B0609020204030204" pitchFamily="49" charset="0"/>
              </a:rPr>
              <a:t>list.find</a:t>
            </a:r>
            <a:r>
              <a:rPr lang="en-US" sz="4000" dirty="0">
                <a:solidFill>
                  <a:srgbClr val="00B050"/>
                </a:solidFill>
                <a:latin typeface="Consolas" panose="020B0609020204030204" pitchFamily="49" charset="0"/>
              </a:rPr>
              <a:t>((item) =&gt; item &gt; target);</a:t>
            </a:r>
          </a:p>
          <a:p>
            <a:r>
              <a:rPr lang="en-US" sz="4000" dirty="0">
                <a:latin typeface="Consolas" panose="020B0609020204030204" pitchFamily="49" charset="0"/>
              </a:rPr>
              <a:t>Tests ran:</a:t>
            </a:r>
          </a:p>
          <a:p>
            <a:r>
              <a:rPr lang="en-US" sz="4000" dirty="0">
                <a:latin typeface="Consolas" panose="020B0609020204030204" pitchFamily="49" charset="0"/>
              </a:rPr>
              <a:t>    search should return the first item in the list that is greater than or equal to the target</a:t>
            </a:r>
          </a:p>
          <a:p>
            <a:endParaRPr lang="en-US" sz="4000" dirty="0">
              <a:latin typeface="Consolas" panose="020B0609020204030204" pitchFamily="49" charset="0"/>
            </a:endParaRPr>
          </a:p>
          <a:p>
            <a:endParaRPr lang="en-US" sz="4000" dirty="0">
              <a:latin typeface="Consolas" panose="020B0609020204030204" pitchFamily="49" charset="0"/>
            </a:endParaRPr>
          </a:p>
          <a:p>
            <a:r>
              <a:rPr lang="en-US" sz="4000" dirty="0">
                <a:latin typeface="Consolas" panose="020B0609020204030204" pitchFamily="49" charset="0"/>
              </a:rPr>
              <a:t>[Survived] </a:t>
            </a:r>
            <a:r>
              <a:rPr lang="en-US" sz="4000" dirty="0" err="1">
                <a:latin typeface="Consolas" panose="020B0609020204030204" pitchFamily="49" charset="0"/>
              </a:rPr>
              <a:t>ConditionalExpression</a:t>
            </a:r>
            <a:endParaRPr lang="en-US" sz="4000" dirty="0">
              <a:latin typeface="Consolas" panose="020B0609020204030204" pitchFamily="49" charset="0"/>
            </a:endParaRPr>
          </a:p>
          <a:p>
            <a:r>
              <a:rPr lang="en-US" sz="4000" dirty="0" err="1">
                <a:latin typeface="Consolas" panose="020B0609020204030204" pitchFamily="49" charset="0"/>
              </a:rPr>
              <a:t>src</a:t>
            </a:r>
            <a:r>
              <a:rPr lang="en-US" sz="4000" dirty="0">
                <a:latin typeface="Consolas" panose="020B0609020204030204" pitchFamily="49" charset="0"/>
              </a:rPr>
              <a:t>/for-midterm/adrian.ts:4:32</a:t>
            </a:r>
          </a:p>
          <a:p>
            <a:r>
              <a:rPr lang="en-US" sz="4000" dirty="0">
                <a:solidFill>
                  <a:srgbClr val="FF0000"/>
                </a:solidFill>
                <a:latin typeface="Consolas" panose="020B0609020204030204" pitchFamily="49" charset="0"/>
              </a:rPr>
              <a:t>-       return </a:t>
            </a:r>
            <a:r>
              <a:rPr lang="en-US" sz="4000" dirty="0" err="1">
                <a:solidFill>
                  <a:srgbClr val="FF0000"/>
                </a:solidFill>
                <a:latin typeface="Consolas" panose="020B0609020204030204" pitchFamily="49" charset="0"/>
              </a:rPr>
              <a:t>list.find</a:t>
            </a:r>
            <a:r>
              <a:rPr lang="en-US" sz="4000" dirty="0">
                <a:solidFill>
                  <a:srgbClr val="FF0000"/>
                </a:solidFill>
                <a:latin typeface="Consolas" panose="020B0609020204030204" pitchFamily="49" charset="0"/>
              </a:rPr>
              <a:t>((item) =&gt; item &gt;= target);</a:t>
            </a:r>
          </a:p>
          <a:p>
            <a:r>
              <a:rPr lang="en-US" sz="4000" dirty="0">
                <a:solidFill>
                  <a:srgbClr val="00B050"/>
                </a:solidFill>
                <a:latin typeface="Consolas" panose="020B0609020204030204" pitchFamily="49" charset="0"/>
              </a:rPr>
              <a:t>+       return </a:t>
            </a:r>
            <a:r>
              <a:rPr lang="en-US" sz="4000" dirty="0" err="1">
                <a:solidFill>
                  <a:srgbClr val="00B050"/>
                </a:solidFill>
                <a:latin typeface="Consolas" panose="020B0609020204030204" pitchFamily="49" charset="0"/>
              </a:rPr>
              <a:t>list.find</a:t>
            </a:r>
            <a:r>
              <a:rPr lang="en-US" sz="4000" dirty="0">
                <a:solidFill>
                  <a:srgbClr val="00B050"/>
                </a:solidFill>
                <a:latin typeface="Consolas" panose="020B0609020204030204" pitchFamily="49" charset="0"/>
              </a:rPr>
              <a:t>((item) =&gt; true);</a:t>
            </a:r>
          </a:p>
          <a:p>
            <a:r>
              <a:rPr lang="en-US" sz="4000" dirty="0">
                <a:latin typeface="Consolas" panose="020B0609020204030204" pitchFamily="49" charset="0"/>
              </a:rPr>
              <a:t>Tests ran:</a:t>
            </a:r>
          </a:p>
          <a:p>
            <a:r>
              <a:rPr lang="en-US" sz="4000" dirty="0">
                <a:latin typeface="Consolas" panose="020B0609020204030204" pitchFamily="49" charset="0"/>
              </a:rPr>
              <a:t>    search should return the first item in the list that is greater than or equal to the target</a:t>
            </a:r>
          </a:p>
        </p:txBody>
      </p:sp>
      <p:sp>
        <p:nvSpPr>
          <p:cNvPr id="2" name="Title 1">
            <a:extLst>
              <a:ext uri="{FF2B5EF4-FFF2-40B4-BE49-F238E27FC236}">
                <a16:creationId xmlns:a16="http://schemas.microsoft.com/office/drawing/2014/main" id="{1FC8905C-E51E-F593-86DE-FD4AC20A6740}"/>
              </a:ext>
            </a:extLst>
          </p:cNvPr>
          <p:cNvSpPr>
            <a:spLocks noGrp="1"/>
          </p:cNvSpPr>
          <p:nvPr>
            <p:ph type="title"/>
          </p:nvPr>
        </p:nvSpPr>
        <p:spPr/>
        <p:txBody>
          <a:bodyPr/>
          <a:lstStyle/>
          <a:p>
            <a:r>
              <a:rPr lang="en-US" dirty="0"/>
              <a:t>Stryker report for this test</a:t>
            </a:r>
          </a:p>
        </p:txBody>
      </p:sp>
      <p:grpSp>
        <p:nvGrpSpPr>
          <p:cNvPr id="27" name="Group 26">
            <a:extLst>
              <a:ext uri="{FF2B5EF4-FFF2-40B4-BE49-F238E27FC236}">
                <a16:creationId xmlns:a16="http://schemas.microsoft.com/office/drawing/2014/main" id="{9C93698D-3036-C07F-52CA-7250BA51BCBA}"/>
              </a:ext>
            </a:extLst>
          </p:cNvPr>
          <p:cNvGrpSpPr/>
          <p:nvPr/>
        </p:nvGrpSpPr>
        <p:grpSpPr>
          <a:xfrm>
            <a:off x="2556164" y="4202716"/>
            <a:ext cx="21299060" cy="1925506"/>
            <a:chOff x="2556164" y="4202716"/>
            <a:chExt cx="21299060" cy="1925506"/>
          </a:xfrm>
        </p:grpSpPr>
        <p:grpSp>
          <p:nvGrpSpPr>
            <p:cNvPr id="8" name="Group 7">
              <a:extLst>
                <a:ext uri="{FF2B5EF4-FFF2-40B4-BE49-F238E27FC236}">
                  <a16:creationId xmlns:a16="http://schemas.microsoft.com/office/drawing/2014/main" id="{F088A65E-2654-903F-B637-FBD98BEF6234}"/>
                </a:ext>
              </a:extLst>
            </p:cNvPr>
            <p:cNvGrpSpPr/>
            <p:nvPr/>
          </p:nvGrpSpPr>
          <p:grpSpPr>
            <a:xfrm>
              <a:off x="17888465" y="4202716"/>
              <a:ext cx="5966759" cy="1925506"/>
              <a:chOff x="12253181" y="3243758"/>
              <a:chExt cx="5966759" cy="1925506"/>
            </a:xfrm>
          </p:grpSpPr>
          <p:sp>
            <p:nvSpPr>
              <p:cNvPr id="3" name="Rectangle: Rounded Corners 2">
                <a:extLst>
                  <a:ext uri="{FF2B5EF4-FFF2-40B4-BE49-F238E27FC236}">
                    <a16:creationId xmlns:a16="http://schemas.microsoft.com/office/drawing/2014/main" id="{8E148E09-53EB-05C7-8184-57AE7D6DB47C}"/>
                  </a:ext>
                </a:extLst>
              </p:cNvPr>
              <p:cNvSpPr/>
              <p:nvPr/>
            </p:nvSpPr>
            <p:spPr>
              <a:xfrm>
                <a:off x="13079529" y="3243758"/>
                <a:ext cx="5140411" cy="1925506"/>
              </a:xfrm>
              <a:prstGeom prst="roundRect">
                <a:avLst/>
              </a:prstGeom>
              <a:solidFill>
                <a:schemeClr val="accent2">
                  <a:lumMod val="20000"/>
                  <a:lumOff val="80000"/>
                </a:schemeClr>
              </a:solidFill>
              <a:ln>
                <a:solidFill>
                  <a:srgbClr val="0070C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1"/>
                    </a:solidFill>
                    <a:latin typeface="Ink Free" panose="03080402000500000000" pitchFamily="66" charset="0"/>
                  </a:rPr>
                  <a:t>The location of the mutation</a:t>
                </a:r>
              </a:p>
            </p:txBody>
          </p:sp>
          <p:cxnSp>
            <p:nvCxnSpPr>
              <p:cNvPr id="5" name="Straight Arrow Connector 4">
                <a:extLst>
                  <a:ext uri="{FF2B5EF4-FFF2-40B4-BE49-F238E27FC236}">
                    <a16:creationId xmlns:a16="http://schemas.microsoft.com/office/drawing/2014/main" id="{8AB1E689-D22D-A308-5937-86694ABD04F1}"/>
                  </a:ext>
                </a:extLst>
              </p:cNvPr>
              <p:cNvCxnSpPr>
                <a:cxnSpLocks/>
                <a:stCxn id="3" idx="1"/>
                <a:endCxn id="17" idx="3"/>
              </p:cNvCxnSpPr>
              <p:nvPr/>
            </p:nvCxnSpPr>
            <p:spPr>
              <a:xfrm flipH="1" flipV="1">
                <a:off x="12253181" y="4151173"/>
                <a:ext cx="826348" cy="55338"/>
              </a:xfrm>
              <a:prstGeom prst="straightConnector1">
                <a:avLst/>
              </a:prstGeom>
              <a:noFill/>
              <a:ln w="38100" cap="flat">
                <a:solidFill>
                  <a:schemeClr val="accent1"/>
                </a:solidFill>
                <a:prstDash val="solid"/>
                <a:miter lim="800000"/>
                <a:headEnd w="lg" len="lg"/>
                <a:tailEnd type="stealth" w="lg" len="lg"/>
              </a:ln>
              <a:effectLst/>
              <a:sp3d/>
            </p:spPr>
            <p:style>
              <a:lnRef idx="0">
                <a:scrgbClr r="0" g="0" b="0"/>
              </a:lnRef>
              <a:fillRef idx="0">
                <a:scrgbClr r="0" g="0" b="0"/>
              </a:fillRef>
              <a:effectRef idx="0">
                <a:scrgbClr r="0" g="0" b="0"/>
              </a:effectRef>
              <a:fontRef idx="none"/>
            </p:style>
          </p:cxnSp>
        </p:grpSp>
        <p:sp>
          <p:nvSpPr>
            <p:cNvPr id="17" name="Rectangle: Rounded Corners 16">
              <a:extLst>
                <a:ext uri="{FF2B5EF4-FFF2-40B4-BE49-F238E27FC236}">
                  <a16:creationId xmlns:a16="http://schemas.microsoft.com/office/drawing/2014/main" id="{28921B20-AD10-06D5-AF8D-E88BAC12DA83}"/>
                </a:ext>
              </a:extLst>
            </p:cNvPr>
            <p:cNvSpPr/>
            <p:nvPr/>
          </p:nvSpPr>
          <p:spPr>
            <a:xfrm>
              <a:off x="2556164" y="4229330"/>
              <a:ext cx="15332301" cy="1761602"/>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b="1" dirty="0">
                <a:solidFill>
                  <a:schemeClr val="tx1"/>
                </a:solidFill>
                <a:latin typeface="Ink Free" panose="03080402000500000000" pitchFamily="66" charset="0"/>
              </a:endParaRPr>
            </a:p>
          </p:txBody>
        </p:sp>
      </p:grpSp>
      <p:grpSp>
        <p:nvGrpSpPr>
          <p:cNvPr id="28" name="Group 27">
            <a:extLst>
              <a:ext uri="{FF2B5EF4-FFF2-40B4-BE49-F238E27FC236}">
                <a16:creationId xmlns:a16="http://schemas.microsoft.com/office/drawing/2014/main" id="{F037B5CB-4CB3-61CE-608B-E068DE21F727}"/>
              </a:ext>
            </a:extLst>
          </p:cNvPr>
          <p:cNvGrpSpPr/>
          <p:nvPr/>
        </p:nvGrpSpPr>
        <p:grpSpPr>
          <a:xfrm>
            <a:off x="2534316" y="6137171"/>
            <a:ext cx="21008171" cy="5995203"/>
            <a:chOff x="2534316" y="6137171"/>
            <a:chExt cx="21008171" cy="5995203"/>
          </a:xfrm>
        </p:grpSpPr>
        <p:sp>
          <p:nvSpPr>
            <p:cNvPr id="12" name="Rectangle: Rounded Corners 11">
              <a:extLst>
                <a:ext uri="{FF2B5EF4-FFF2-40B4-BE49-F238E27FC236}">
                  <a16:creationId xmlns:a16="http://schemas.microsoft.com/office/drawing/2014/main" id="{FBFACC36-C440-1F1F-FED8-E37CC2FFEE65}"/>
                </a:ext>
              </a:extLst>
            </p:cNvPr>
            <p:cNvSpPr/>
            <p:nvPr/>
          </p:nvSpPr>
          <p:spPr>
            <a:xfrm>
              <a:off x="18402076" y="9416882"/>
              <a:ext cx="5140411" cy="2715492"/>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1"/>
                  </a:solidFill>
                  <a:latin typeface="Ink Free" panose="03080402000500000000" pitchFamily="66" charset="0"/>
                </a:rPr>
                <a:t>The tests that were run on this piece of code</a:t>
              </a:r>
            </a:p>
          </p:txBody>
        </p:sp>
        <p:cxnSp>
          <p:nvCxnSpPr>
            <p:cNvPr id="13" name="Straight Arrow Connector 12">
              <a:extLst>
                <a:ext uri="{FF2B5EF4-FFF2-40B4-BE49-F238E27FC236}">
                  <a16:creationId xmlns:a16="http://schemas.microsoft.com/office/drawing/2014/main" id="{4DF291EC-E8D9-D718-2D79-A61E8EE0E61E}"/>
                </a:ext>
              </a:extLst>
            </p:cNvPr>
            <p:cNvCxnSpPr>
              <a:cxnSpLocks/>
            </p:cNvCxnSpPr>
            <p:nvPr/>
          </p:nvCxnSpPr>
          <p:spPr>
            <a:xfrm flipH="1" flipV="1">
              <a:off x="16081513" y="8045012"/>
              <a:ext cx="2405270" cy="1532745"/>
            </a:xfrm>
            <a:prstGeom prst="straightConnector1">
              <a:avLst/>
            </a:prstGeom>
            <a:noFill/>
            <a:ln w="38100" cap="flat">
              <a:solidFill>
                <a:schemeClr val="accent1"/>
              </a:solidFill>
              <a:prstDash val="solid"/>
              <a:miter lim="800000"/>
              <a:headEnd w="lg" len="lg"/>
              <a:tailEnd type="stealth" w="lg" len="lg"/>
            </a:ln>
            <a:effectLst/>
            <a:sp3d/>
          </p:spPr>
          <p:style>
            <a:lnRef idx="0">
              <a:scrgbClr r="0" g="0" b="0"/>
            </a:lnRef>
            <a:fillRef idx="0">
              <a:scrgbClr r="0" g="0" b="0"/>
            </a:fillRef>
            <a:effectRef idx="0">
              <a:scrgbClr r="0" g="0" b="0"/>
            </a:effectRef>
            <a:fontRef idx="none"/>
          </p:style>
        </p:cxnSp>
        <p:sp>
          <p:nvSpPr>
            <p:cNvPr id="21" name="Rectangle: Rounded Corners 20">
              <a:extLst>
                <a:ext uri="{FF2B5EF4-FFF2-40B4-BE49-F238E27FC236}">
                  <a16:creationId xmlns:a16="http://schemas.microsoft.com/office/drawing/2014/main" id="{8555FAD4-5CF9-C5AE-ACBE-697EB0B83996}"/>
                </a:ext>
              </a:extLst>
            </p:cNvPr>
            <p:cNvSpPr/>
            <p:nvPr/>
          </p:nvSpPr>
          <p:spPr>
            <a:xfrm>
              <a:off x="2534316" y="6137171"/>
              <a:ext cx="19371527" cy="1761602"/>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b="1" dirty="0">
                <a:solidFill>
                  <a:schemeClr val="tx1"/>
                </a:solidFill>
                <a:latin typeface="Ink Free" panose="03080402000500000000" pitchFamily="66" charset="0"/>
              </a:endParaRPr>
            </a:p>
          </p:txBody>
        </p:sp>
      </p:grpSp>
    </p:spTree>
    <p:extLst>
      <p:ext uri="{BB962C8B-B14F-4D97-AF65-F5344CB8AC3E}">
        <p14:creationId xmlns:p14="http://schemas.microsoft.com/office/powerpoint/2010/main" val="22325053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9F676-845C-AA13-7C43-7846EC4ECD4E}"/>
              </a:ext>
            </a:extLst>
          </p:cNvPr>
          <p:cNvSpPr>
            <a:spLocks noGrp="1"/>
          </p:cNvSpPr>
          <p:nvPr>
            <p:ph type="title"/>
          </p:nvPr>
        </p:nvSpPr>
        <p:spPr/>
        <p:txBody>
          <a:bodyPr/>
          <a:lstStyle/>
          <a:p>
            <a:r>
              <a:rPr lang="en-US" dirty="0"/>
              <a:t>Let's look at the second one:</a:t>
            </a:r>
          </a:p>
        </p:txBody>
      </p:sp>
      <p:sp>
        <p:nvSpPr>
          <p:cNvPr id="4" name="TextBox 3">
            <a:extLst>
              <a:ext uri="{FF2B5EF4-FFF2-40B4-BE49-F238E27FC236}">
                <a16:creationId xmlns:a16="http://schemas.microsoft.com/office/drawing/2014/main" id="{7B25E64B-8920-C6C1-3A4B-4CF648D97F63}"/>
              </a:ext>
            </a:extLst>
          </p:cNvPr>
          <p:cNvSpPr txBox="1"/>
          <p:nvPr/>
        </p:nvSpPr>
        <p:spPr>
          <a:xfrm>
            <a:off x="1676400" y="3820461"/>
            <a:ext cx="19750216" cy="304698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00" dirty="0">
                <a:latin typeface="Consolas" panose="020B0609020204030204" pitchFamily="49" charset="0"/>
              </a:rPr>
              <a:t>[Survived] </a:t>
            </a:r>
            <a:r>
              <a:rPr lang="en-US" sz="4800" dirty="0" err="1">
                <a:latin typeface="Consolas" panose="020B0609020204030204" pitchFamily="49" charset="0"/>
              </a:rPr>
              <a:t>ConditionalExpression</a:t>
            </a:r>
            <a:endParaRPr lang="en-US" sz="4800" dirty="0">
              <a:latin typeface="Consolas" panose="020B0609020204030204" pitchFamily="49" charset="0"/>
            </a:endParaRPr>
          </a:p>
          <a:p>
            <a:r>
              <a:rPr lang="en-US" sz="4800" dirty="0" err="1">
                <a:latin typeface="Consolas" panose="020B0609020204030204" pitchFamily="49" charset="0"/>
              </a:rPr>
              <a:t>src</a:t>
            </a:r>
            <a:r>
              <a:rPr lang="en-US" sz="4800" dirty="0">
                <a:latin typeface="Consolas" panose="020B0609020204030204" pitchFamily="49" charset="0"/>
              </a:rPr>
              <a:t>/for-midterm/adrian.ts:4:32</a:t>
            </a:r>
          </a:p>
          <a:p>
            <a:r>
              <a:rPr lang="en-US" sz="4800" dirty="0">
                <a:solidFill>
                  <a:srgbClr val="FF0000"/>
                </a:solidFill>
                <a:latin typeface="Consolas" panose="020B0609020204030204" pitchFamily="49" charset="0"/>
              </a:rPr>
              <a:t>-       return </a:t>
            </a:r>
            <a:r>
              <a:rPr lang="en-US" sz="4800" dirty="0" err="1">
                <a:solidFill>
                  <a:srgbClr val="FF0000"/>
                </a:solidFill>
                <a:latin typeface="Consolas" panose="020B0609020204030204" pitchFamily="49" charset="0"/>
              </a:rPr>
              <a:t>list.find</a:t>
            </a:r>
            <a:r>
              <a:rPr lang="en-US" sz="4800" dirty="0">
                <a:solidFill>
                  <a:srgbClr val="FF0000"/>
                </a:solidFill>
                <a:latin typeface="Consolas" panose="020B0609020204030204" pitchFamily="49" charset="0"/>
              </a:rPr>
              <a:t>((item) =&gt; item &gt;= target);</a:t>
            </a:r>
          </a:p>
          <a:p>
            <a:r>
              <a:rPr lang="en-US" sz="4800" dirty="0">
                <a:solidFill>
                  <a:srgbClr val="00B050"/>
                </a:solidFill>
                <a:latin typeface="Consolas" panose="020B0609020204030204" pitchFamily="49" charset="0"/>
              </a:rPr>
              <a:t>+       return </a:t>
            </a:r>
            <a:r>
              <a:rPr lang="en-US" sz="4800" dirty="0" err="1">
                <a:solidFill>
                  <a:srgbClr val="00B050"/>
                </a:solidFill>
                <a:latin typeface="Consolas" panose="020B0609020204030204" pitchFamily="49" charset="0"/>
              </a:rPr>
              <a:t>list.find</a:t>
            </a:r>
            <a:r>
              <a:rPr lang="en-US" sz="4800" dirty="0">
                <a:solidFill>
                  <a:srgbClr val="00B050"/>
                </a:solidFill>
                <a:latin typeface="Consolas" panose="020B0609020204030204" pitchFamily="49" charset="0"/>
              </a:rPr>
              <a:t>((item) =&gt; true);</a:t>
            </a:r>
          </a:p>
        </p:txBody>
      </p:sp>
      <p:sp>
        <p:nvSpPr>
          <p:cNvPr id="3" name="Content Placeholder 2">
            <a:extLst>
              <a:ext uri="{FF2B5EF4-FFF2-40B4-BE49-F238E27FC236}">
                <a16:creationId xmlns:a16="http://schemas.microsoft.com/office/drawing/2014/main" id="{10F5F6BA-677D-F1D2-28E1-901151DEEB2E}"/>
              </a:ext>
            </a:extLst>
          </p:cNvPr>
          <p:cNvSpPr txBox="1">
            <a:spLocks/>
          </p:cNvSpPr>
          <p:nvPr/>
        </p:nvSpPr>
        <p:spPr>
          <a:xfrm>
            <a:off x="1676400" y="8000274"/>
            <a:ext cx="17526000" cy="5397674"/>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How does this mutant behave differently from the original?</a:t>
            </a:r>
          </a:p>
          <a:p>
            <a:pPr hangingPunct="1"/>
            <a:r>
              <a:rPr lang="en-US" dirty="0"/>
              <a:t>Answer: This mutant always returns the first element of the list</a:t>
            </a:r>
          </a:p>
          <a:p>
            <a:pPr hangingPunct="1"/>
            <a:r>
              <a:rPr lang="en-US" dirty="0"/>
              <a:t>Remedy: Add a test that searches for something that is NOT the first element in the input?</a:t>
            </a:r>
          </a:p>
        </p:txBody>
      </p:sp>
    </p:spTree>
    <p:extLst>
      <p:ext uri="{BB962C8B-B14F-4D97-AF65-F5344CB8AC3E}">
        <p14:creationId xmlns:p14="http://schemas.microsoft.com/office/powerpoint/2010/main" val="162188845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70FB3-1057-7A33-FC43-A7D9987E1C3E}"/>
              </a:ext>
            </a:extLst>
          </p:cNvPr>
          <p:cNvSpPr>
            <a:spLocks noGrp="1"/>
          </p:cNvSpPr>
          <p:nvPr>
            <p:ph type="title"/>
          </p:nvPr>
        </p:nvSpPr>
        <p:spPr/>
        <p:txBody>
          <a:bodyPr/>
          <a:lstStyle/>
          <a:p>
            <a:r>
              <a:rPr lang="en-US" dirty="0"/>
              <a:t>Here's one test that will cause the mutant to be killed.</a:t>
            </a:r>
          </a:p>
        </p:txBody>
      </p:sp>
      <p:sp>
        <p:nvSpPr>
          <p:cNvPr id="4" name="TextBox 3">
            <a:extLst>
              <a:ext uri="{FF2B5EF4-FFF2-40B4-BE49-F238E27FC236}">
                <a16:creationId xmlns:a16="http://schemas.microsoft.com/office/drawing/2014/main" id="{343A3FC9-7A98-DA25-7371-25A3B5798B97}"/>
              </a:ext>
            </a:extLst>
          </p:cNvPr>
          <p:cNvSpPr txBox="1"/>
          <p:nvPr/>
        </p:nvSpPr>
        <p:spPr>
          <a:xfrm>
            <a:off x="1676400" y="4137897"/>
            <a:ext cx="19776566" cy="28930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91439" tIns="91439" rIns="91439" bIns="91439" numCol="1" spcCol="38100" rtlCol="0" anchor="t">
            <a:spAutoFit/>
          </a:bodyPr>
          <a:lstStyle/>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"should return the second element of the list"</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5</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9</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6</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toBe</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p>
          <a:p>
            <a:pPr marL="0" marR="0" indent="0" algn="l" defTabSz="1828800" rtl="0" fontAlgn="auto" latinLnBrk="0" hangingPunct="0">
              <a:lnSpc>
                <a:spcPct val="100000"/>
              </a:lnSpc>
              <a:spcBef>
                <a:spcPts val="0"/>
              </a:spcBef>
              <a:spcAft>
                <a:spcPts val="0"/>
              </a:spcAft>
              <a:buClrTx/>
              <a:buSzTx/>
              <a:buFontTx/>
              <a:buNone/>
              <a:tabLst/>
            </a:pPr>
            <a:endParaRPr kumimoji="0" lang="en-US" sz="44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62275314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94FC2-1419-5C03-C709-353179FF5D69}"/>
              </a:ext>
            </a:extLst>
          </p:cNvPr>
          <p:cNvSpPr>
            <a:spLocks noGrp="1"/>
          </p:cNvSpPr>
          <p:nvPr>
            <p:ph type="title"/>
          </p:nvPr>
        </p:nvSpPr>
        <p:spPr/>
        <p:txBody>
          <a:bodyPr/>
          <a:lstStyle/>
          <a:p>
            <a:r>
              <a:rPr lang="en-US" dirty="0"/>
              <a:t>What about the other mutant?</a:t>
            </a:r>
          </a:p>
        </p:txBody>
      </p:sp>
      <p:sp>
        <p:nvSpPr>
          <p:cNvPr id="4" name="TextBox 3">
            <a:extLst>
              <a:ext uri="{FF2B5EF4-FFF2-40B4-BE49-F238E27FC236}">
                <a16:creationId xmlns:a16="http://schemas.microsoft.com/office/drawing/2014/main" id="{86B43FE4-09FA-20CC-45EA-0BDA89972D8E}"/>
              </a:ext>
            </a:extLst>
          </p:cNvPr>
          <p:cNvSpPr txBox="1"/>
          <p:nvPr/>
        </p:nvSpPr>
        <p:spPr>
          <a:xfrm>
            <a:off x="1676399" y="3691743"/>
            <a:ext cx="16438605" cy="280076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dirty="0">
                <a:latin typeface="Consolas" panose="020B0609020204030204" pitchFamily="49" charset="0"/>
              </a:rPr>
              <a:t>[Survived] </a:t>
            </a:r>
            <a:r>
              <a:rPr lang="en-US" sz="4400" dirty="0" err="1">
                <a:latin typeface="Consolas" panose="020B0609020204030204" pitchFamily="49" charset="0"/>
              </a:rPr>
              <a:t>EqualityOperator</a:t>
            </a:r>
            <a:endParaRPr lang="en-US" sz="4400" dirty="0">
              <a:latin typeface="Consolas" panose="020B0609020204030204" pitchFamily="49" charset="0"/>
            </a:endParaRPr>
          </a:p>
          <a:p>
            <a:r>
              <a:rPr lang="en-US" sz="4400" dirty="0" err="1">
                <a:latin typeface="Consolas" panose="020B0609020204030204" pitchFamily="49" charset="0"/>
              </a:rPr>
              <a:t>src</a:t>
            </a:r>
            <a:r>
              <a:rPr lang="en-US" sz="4400" dirty="0">
                <a:latin typeface="Consolas" panose="020B0609020204030204" pitchFamily="49" charset="0"/>
              </a:rPr>
              <a:t>/for-midterm/adrian.ts:4:32</a:t>
            </a:r>
          </a:p>
          <a:p>
            <a:r>
              <a:rPr lang="en-US" sz="4400" dirty="0">
                <a:solidFill>
                  <a:srgbClr val="FF0000"/>
                </a:solidFill>
                <a:latin typeface="Consolas" panose="020B0609020204030204" pitchFamily="49" charset="0"/>
              </a:rPr>
              <a:t>-       return </a:t>
            </a:r>
            <a:r>
              <a:rPr lang="en-US" sz="4400" dirty="0" err="1">
                <a:solidFill>
                  <a:srgbClr val="FF0000"/>
                </a:solidFill>
                <a:latin typeface="Consolas" panose="020B0609020204030204" pitchFamily="49" charset="0"/>
              </a:rPr>
              <a:t>list.find</a:t>
            </a:r>
            <a:r>
              <a:rPr lang="en-US" sz="4400" dirty="0">
                <a:solidFill>
                  <a:srgbClr val="FF0000"/>
                </a:solidFill>
                <a:latin typeface="Consolas" panose="020B0609020204030204" pitchFamily="49" charset="0"/>
              </a:rPr>
              <a:t>((item) =&gt; item &gt;= target);</a:t>
            </a:r>
          </a:p>
          <a:p>
            <a:r>
              <a:rPr lang="en-US" sz="4400" dirty="0">
                <a:solidFill>
                  <a:srgbClr val="00B050"/>
                </a:solidFill>
                <a:latin typeface="Consolas" panose="020B0609020204030204" pitchFamily="49" charset="0"/>
              </a:rPr>
              <a:t>+       return </a:t>
            </a:r>
            <a:r>
              <a:rPr lang="en-US" sz="4400" dirty="0" err="1">
                <a:solidFill>
                  <a:srgbClr val="00B050"/>
                </a:solidFill>
                <a:latin typeface="Consolas" panose="020B0609020204030204" pitchFamily="49" charset="0"/>
              </a:rPr>
              <a:t>list.find</a:t>
            </a:r>
            <a:r>
              <a:rPr lang="en-US" sz="4400" dirty="0">
                <a:solidFill>
                  <a:srgbClr val="00B050"/>
                </a:solidFill>
                <a:latin typeface="Consolas" panose="020B0609020204030204" pitchFamily="49" charset="0"/>
              </a:rPr>
              <a:t>((item) =&gt; item &gt; target);</a:t>
            </a:r>
            <a:endParaRPr lang="en-US" sz="4400" dirty="0"/>
          </a:p>
        </p:txBody>
      </p:sp>
      <p:sp>
        <p:nvSpPr>
          <p:cNvPr id="6" name="Content Placeholder 2">
            <a:extLst>
              <a:ext uri="{FF2B5EF4-FFF2-40B4-BE49-F238E27FC236}">
                <a16:creationId xmlns:a16="http://schemas.microsoft.com/office/drawing/2014/main" id="{600D241B-FCC6-B31F-ADC1-C80A01381F43}"/>
              </a:ext>
            </a:extLst>
          </p:cNvPr>
          <p:cNvSpPr txBox="1">
            <a:spLocks/>
          </p:cNvSpPr>
          <p:nvPr/>
        </p:nvSpPr>
        <p:spPr>
          <a:xfrm>
            <a:off x="1676400" y="8000273"/>
            <a:ext cx="17526000" cy="5497065"/>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How does this mutant behave differently from the original?</a:t>
            </a:r>
          </a:p>
          <a:p>
            <a:pPr hangingPunct="1"/>
            <a:r>
              <a:rPr lang="en-US" dirty="0"/>
              <a:t>Answer: This mutant returns the first element of the list that is </a:t>
            </a:r>
            <a:r>
              <a:rPr lang="en-US" dirty="0">
                <a:solidFill>
                  <a:srgbClr val="FF0000"/>
                </a:solidFill>
              </a:rPr>
              <a:t>larger</a:t>
            </a:r>
            <a:r>
              <a:rPr lang="en-US" dirty="0"/>
              <a:t> than the original</a:t>
            </a:r>
          </a:p>
          <a:p>
            <a:pPr hangingPunct="1"/>
            <a:r>
              <a:rPr lang="en-US" dirty="0"/>
              <a:t>Remedy: Add a test where the input list included an “equal” item before a larger item</a:t>
            </a:r>
          </a:p>
        </p:txBody>
      </p:sp>
    </p:spTree>
    <p:extLst>
      <p:ext uri="{BB962C8B-B14F-4D97-AF65-F5344CB8AC3E}">
        <p14:creationId xmlns:p14="http://schemas.microsoft.com/office/powerpoint/2010/main" val="261653122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9E186-D46D-AB72-2799-EF993F03EF44}"/>
              </a:ext>
            </a:extLst>
          </p:cNvPr>
          <p:cNvSpPr>
            <a:spLocks noGrp="1"/>
          </p:cNvSpPr>
          <p:nvPr>
            <p:ph type="title"/>
          </p:nvPr>
        </p:nvSpPr>
        <p:spPr/>
        <p:txBody>
          <a:bodyPr/>
          <a:lstStyle/>
          <a:p>
            <a:r>
              <a:rPr lang="en-US" dirty="0"/>
              <a:t>Here's one test that will catch that mutant</a:t>
            </a:r>
          </a:p>
        </p:txBody>
      </p:sp>
      <p:sp>
        <p:nvSpPr>
          <p:cNvPr id="4" name="TextBox 3">
            <a:extLst>
              <a:ext uri="{FF2B5EF4-FFF2-40B4-BE49-F238E27FC236}">
                <a16:creationId xmlns:a16="http://schemas.microsoft.com/office/drawing/2014/main" id="{3E229CB5-D4EF-EC3D-16E3-6CFCCBA2A754}"/>
              </a:ext>
            </a:extLst>
          </p:cNvPr>
          <p:cNvSpPr txBox="1"/>
          <p:nvPr/>
        </p:nvSpPr>
        <p:spPr>
          <a:xfrm>
            <a:off x="1676400" y="4327254"/>
            <a:ext cx="21031199" cy="212365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"try target that is equal to some item in the list"</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5</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9</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toBe</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p>
        </p:txBody>
      </p:sp>
    </p:spTree>
    <p:extLst>
      <p:ext uri="{BB962C8B-B14F-4D97-AF65-F5344CB8AC3E}">
        <p14:creationId xmlns:p14="http://schemas.microsoft.com/office/powerpoint/2010/main" val="406580470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dirty="0"/>
              <a:t>Test Driven Development</a:t>
            </a:r>
          </a:p>
          <a:p>
            <a:pPr marL="859536" lvl="1" indent="-429768" defTabSz="1719072">
              <a:spcBef>
                <a:spcPts val="900"/>
              </a:spcBef>
              <a:defRPr sz="4512"/>
            </a:pPr>
            <a:r>
              <a:rPr dirty="0"/>
              <a:t>Does the SUT satisfy its specification? </a:t>
            </a:r>
            <a:endParaRPr lang="en-US" dirty="0"/>
          </a:p>
          <a:p>
            <a:pPr marL="859536" lvl="1" indent="-429768" defTabSz="1719072">
              <a:spcBef>
                <a:spcPts val="900"/>
              </a:spcBef>
              <a:defRPr sz="4512"/>
            </a:pPr>
            <a:r>
              <a:rPr dirty="0"/>
              <a:t>“Good” test suite exercises the </a:t>
            </a:r>
            <a:r>
              <a:rPr i="1" dirty="0"/>
              <a:t>entire</a:t>
            </a:r>
            <a:r>
              <a:rPr dirty="0"/>
              <a:t> specification</a:t>
            </a:r>
          </a:p>
          <a:p>
            <a:pPr marL="429768" indent="-429768" defTabSz="1719072">
              <a:spcBef>
                <a:spcPts val="1800"/>
              </a:spcBef>
              <a:defRPr sz="5264"/>
            </a:pPr>
            <a:r>
              <a:rPr dirty="0"/>
              <a:t>Regression Test</a:t>
            </a:r>
            <a:r>
              <a:rPr lang="en-US" dirty="0"/>
              <a:t>ing</a:t>
            </a:r>
            <a:endParaRPr dirty="0"/>
          </a:p>
          <a:p>
            <a:pPr marL="859536" lvl="1" indent="-429768" defTabSz="1719072">
              <a:spcBef>
                <a:spcPts val="900"/>
              </a:spcBef>
              <a:defRPr sz="4512"/>
            </a:pPr>
            <a:r>
              <a:rPr dirty="0"/>
              <a:t>Did something change since some previous version? </a:t>
            </a:r>
          </a:p>
          <a:p>
            <a:pPr marL="859536" lvl="1" indent="-429768" defTabSz="1719072">
              <a:spcBef>
                <a:spcPts val="900"/>
              </a:spcBef>
              <a:defRPr sz="4512"/>
            </a:pPr>
            <a:r>
              <a:rPr dirty="0"/>
              <a:t>Prevent bugs from (re-)entering during maintenance.</a:t>
            </a:r>
          </a:p>
          <a:p>
            <a:pPr marL="859536" lvl="1" indent="-429768" defTabSz="1719072">
              <a:spcBef>
                <a:spcPts val="900"/>
              </a:spcBef>
              <a:defRPr sz="4512"/>
            </a:pPr>
            <a:r>
              <a:rPr dirty="0"/>
              <a:t>“Good” test suite detects bugs that we introduce in code </a:t>
            </a:r>
            <a:endParaRPr lang="en-US" dirty="0"/>
          </a:p>
          <a:p>
            <a:pPr marL="326136" indent="-429768" defTabSz="1719072">
              <a:spcBef>
                <a:spcPts val="900"/>
              </a:spcBef>
              <a:defRPr sz="4512"/>
            </a:pPr>
            <a:r>
              <a:rPr sz="5260" dirty="0"/>
              <a:t>Acceptance Test</a:t>
            </a:r>
            <a:r>
              <a:rPr lang="en-US" sz="5260" dirty="0"/>
              <a:t>ing</a:t>
            </a:r>
            <a:endParaRPr sz="5260"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sp>
        <p:nvSpPr>
          <p:cNvPr id="4" name="Arrow: Left 3">
            <a:extLst>
              <a:ext uri="{FF2B5EF4-FFF2-40B4-BE49-F238E27FC236}">
                <a16:creationId xmlns:a16="http://schemas.microsoft.com/office/drawing/2014/main" id="{55CF5C17-0325-1A84-2AA6-7E72F0AD7443}"/>
              </a:ext>
            </a:extLst>
          </p:cNvPr>
          <p:cNvSpPr/>
          <p:nvPr/>
        </p:nvSpPr>
        <p:spPr>
          <a:xfrm>
            <a:off x="15025816" y="3308542"/>
            <a:ext cx="4143677" cy="2026508"/>
          </a:xfrm>
          <a:prstGeom prst="leftArrow">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 name="Use Mutation Analysis While Writing Tests"/>
          <p:cNvSpPr txBox="1">
            <a:spLocks noGrp="1"/>
          </p:cNvSpPr>
          <p:nvPr>
            <p:ph type="title"/>
          </p:nvPr>
        </p:nvSpPr>
        <p:spPr>
          <a:prstGeom prst="rect">
            <a:avLst/>
          </a:prstGeom>
        </p:spPr>
        <p:txBody>
          <a:bodyPr/>
          <a:lstStyle/>
          <a:p>
            <a:r>
              <a:t>Use Mutation Analysis While Writing Tests</a:t>
            </a:r>
          </a:p>
        </p:txBody>
      </p:sp>
      <p:sp>
        <p:nvSpPr>
          <p:cNvPr id="848" name="When you feel “done” writing tests, run a mutation analysis…"/>
          <p:cNvSpPr txBox="1">
            <a:spLocks noGrp="1"/>
          </p:cNvSpPr>
          <p:nvPr>
            <p:ph type="body" idx="1"/>
          </p:nvPr>
        </p:nvSpPr>
        <p:spPr>
          <a:prstGeom prst="rect">
            <a:avLst/>
          </a:prstGeom>
        </p:spPr>
        <p:txBody>
          <a:bodyPr/>
          <a:lstStyle/>
          <a:p>
            <a:r>
              <a:rPr dirty="0"/>
              <a:t>When you feel “done” writing tests, run a mutation analysis</a:t>
            </a:r>
          </a:p>
          <a:p>
            <a:r>
              <a:rPr dirty="0"/>
              <a:t>Inspect undetected mutants, and try to </a:t>
            </a:r>
            <a:r>
              <a:rPr lang="en-US" dirty="0"/>
              <a:t>write tests that will make those mutants fail.</a:t>
            </a:r>
            <a:endParaRPr dirty="0"/>
          </a:p>
        </p:txBody>
      </p:sp>
      <p:sp>
        <p:nvSpPr>
          <p:cNvPr id="84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50</a:t>
            </a:fld>
            <a:endParaRPr/>
          </a:p>
        </p:txBody>
      </p:sp>
      <p:pic>
        <p:nvPicPr>
          <p:cNvPr id="850" name="Image" descr="Image"/>
          <p:cNvPicPr>
            <a:picLocks noChangeAspect="1"/>
          </p:cNvPicPr>
          <p:nvPr/>
        </p:nvPicPr>
        <p:blipFill>
          <a:blip r:embed="rId3"/>
          <a:stretch>
            <a:fillRect/>
          </a:stretch>
        </p:blipFill>
        <p:spPr>
          <a:xfrm>
            <a:off x="5283199" y="7253509"/>
            <a:ext cx="13817601" cy="4610101"/>
          </a:xfrm>
          <a:prstGeom prst="rect">
            <a:avLst/>
          </a:prstGeom>
          <a:ln w="25400">
            <a:solidFill>
              <a:schemeClr val="accent1"/>
            </a:solidFill>
            <a:miter/>
          </a:ln>
        </p:spPr>
      </p:pic>
      <p:sp>
        <p:nvSpPr>
          <p:cNvPr id="851" name="Detailed mutation report for “overlaps” method - two mutants were not detected!"/>
          <p:cNvSpPr txBox="1"/>
          <p:nvPr/>
        </p:nvSpPr>
        <p:spPr>
          <a:xfrm>
            <a:off x="4894129" y="12015679"/>
            <a:ext cx="15457310"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Detailed mutation report for “overlaps” method - two mutants were not detected!</a:t>
            </a: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Undetected Mutants May Not Be Bugs"/>
          <p:cNvSpPr txBox="1">
            <a:spLocks noGrp="1"/>
          </p:cNvSpPr>
          <p:nvPr>
            <p:ph type="title"/>
          </p:nvPr>
        </p:nvSpPr>
        <p:spPr>
          <a:prstGeom prst="rect">
            <a:avLst/>
          </a:prstGeom>
        </p:spPr>
        <p:txBody>
          <a:bodyPr/>
          <a:lstStyle/>
          <a:p>
            <a:r>
              <a:t>Undetected Mutants May Not Be Bugs</a:t>
            </a:r>
          </a:p>
        </p:txBody>
      </p:sp>
      <p:sp>
        <p:nvSpPr>
          <p:cNvPr id="854" name="Unfortunately, we can not automatically tell if an undetected mutant is a bug or not"/>
          <p:cNvSpPr txBox="1">
            <a:spLocks noGrp="1"/>
          </p:cNvSpPr>
          <p:nvPr>
            <p:ph idx="1"/>
          </p:nvPr>
        </p:nvSpPr>
        <p:spPr>
          <a:xfrm>
            <a:off x="14753968" y="3263588"/>
            <a:ext cx="7953632" cy="8702676"/>
          </a:xfrm>
          <a:prstGeom prst="rect">
            <a:avLst/>
          </a:prstGeom>
        </p:spPr>
        <p:txBody>
          <a:bodyPr>
            <a:normAutofit lnSpcReduction="10000"/>
          </a:bodyPr>
          <a:lstStyle/>
          <a:p>
            <a:r>
              <a:rPr dirty="0"/>
              <a:t>Unfortunately, we can</a:t>
            </a:r>
            <a:r>
              <a:rPr lang="en-US" dirty="0"/>
              <a:t>'t</a:t>
            </a:r>
            <a:r>
              <a:rPr dirty="0"/>
              <a:t> automatically tell if an undetected mutant is a bug or not</a:t>
            </a:r>
            <a:endParaRPr lang="en-US" dirty="0"/>
          </a:p>
          <a:p>
            <a:r>
              <a:rPr lang="en-US" dirty="0"/>
              <a:t>This mutant is benign: the specification didn't require this particular error message to be generated.</a:t>
            </a:r>
          </a:p>
          <a:p>
            <a:r>
              <a:rPr lang="en-US" dirty="0"/>
              <a:t>Testing for this message would be brittle</a:t>
            </a:r>
          </a:p>
        </p:txBody>
      </p:sp>
      <p:sp>
        <p:nvSpPr>
          <p:cNvPr id="855" name="Slide Number"/>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51</a:t>
            </a:fld>
            <a:endParaRPr/>
          </a:p>
        </p:txBody>
      </p:sp>
      <p:pic>
        <p:nvPicPr>
          <p:cNvPr id="858" name="Image" descr="Image"/>
          <p:cNvPicPr>
            <a:picLocks noChangeAspect="1"/>
          </p:cNvPicPr>
          <p:nvPr/>
        </p:nvPicPr>
        <p:blipFill>
          <a:blip r:embed="rId3"/>
          <a:stretch>
            <a:fillRect/>
          </a:stretch>
        </p:blipFill>
        <p:spPr>
          <a:xfrm>
            <a:off x="1676400" y="3263588"/>
            <a:ext cx="12635596" cy="4274034"/>
          </a:xfrm>
          <a:prstGeom prst="rect">
            <a:avLst/>
          </a:prstGeom>
          <a:ln w="25400">
            <a:solidFill>
              <a:schemeClr val="accent1"/>
            </a:solidFill>
            <a:miter/>
          </a:ln>
        </p:spPr>
      </p:pic>
    </p:spTree>
    <p:extLst>
      <p:ext uri="{BB962C8B-B14F-4D97-AF65-F5344CB8AC3E}">
        <p14:creationId xmlns:p14="http://schemas.microsoft.com/office/powerpoint/2010/main" val="2668775346"/>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Mutants are a Valid Substitute for Real Faults"/>
          <p:cNvSpPr txBox="1">
            <a:spLocks noGrp="1"/>
          </p:cNvSpPr>
          <p:nvPr>
            <p:ph type="title"/>
          </p:nvPr>
        </p:nvSpPr>
        <p:spPr>
          <a:prstGeom prst="rect">
            <a:avLst/>
          </a:prstGeom>
        </p:spPr>
        <p:txBody>
          <a:bodyPr/>
          <a:lstStyle/>
          <a:p>
            <a:r>
              <a:rPr lang="en-US" dirty="0"/>
              <a:t>Are mutants </a:t>
            </a:r>
            <a:r>
              <a:rPr dirty="0"/>
              <a:t>a Valid Substitute for Real Faults</a:t>
            </a:r>
            <a:r>
              <a:rPr lang="en-US" dirty="0"/>
              <a:t>?  </a:t>
            </a:r>
            <a:r>
              <a:rPr lang="en-US"/>
              <a:t>Probably yes.</a:t>
            </a:r>
            <a:endParaRPr dirty="0"/>
          </a:p>
        </p:txBody>
      </p:sp>
      <p:sp>
        <p:nvSpPr>
          <p:cNvPr id="862" name="Researchers have studied the question of whether a test suite that finds more mutants also finds more real faults…"/>
          <p:cNvSpPr txBox="1">
            <a:spLocks noGrp="1"/>
          </p:cNvSpPr>
          <p:nvPr>
            <p:ph type="body" sz="half" idx="1"/>
          </p:nvPr>
        </p:nvSpPr>
        <p:spPr>
          <a:xfrm>
            <a:off x="1676400" y="3025731"/>
            <a:ext cx="13482664" cy="8677265"/>
          </a:xfrm>
          <a:prstGeom prst="rect">
            <a:avLst/>
          </a:prstGeom>
        </p:spPr>
        <p:txBody>
          <a:bodyPr/>
          <a:lstStyle/>
          <a:p>
            <a:r>
              <a:rPr lang="en-US" dirty="0"/>
              <a:t>Do mutants really represent real bugs?</a:t>
            </a:r>
          </a:p>
          <a:p>
            <a:r>
              <a:rPr dirty="0"/>
              <a:t>Researchers have studied the question of whether a test suite that finds more mutants also finds more real faults</a:t>
            </a:r>
          </a:p>
          <a:p>
            <a:r>
              <a:rPr dirty="0"/>
              <a:t>Conclusion: For the 357 real faults studied, yes</a:t>
            </a:r>
          </a:p>
          <a:p>
            <a:r>
              <a:rPr dirty="0"/>
              <a:t>This work has been replicated in many other contexts, including with real faults from student code</a:t>
            </a:r>
          </a:p>
        </p:txBody>
      </p:sp>
      <p:sp>
        <p:nvSpPr>
          <p:cNvPr id="8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52</a:t>
            </a:fld>
            <a:endParaRPr/>
          </a:p>
        </p:txBody>
      </p:sp>
      <p:grpSp>
        <p:nvGrpSpPr>
          <p:cNvPr id="866" name="Image"/>
          <p:cNvGrpSpPr/>
          <p:nvPr/>
        </p:nvGrpSpPr>
        <p:grpSpPr>
          <a:xfrm>
            <a:off x="15316035" y="3186997"/>
            <a:ext cx="7427032" cy="9847503"/>
            <a:chOff x="0" y="0"/>
            <a:chExt cx="7427031" cy="9847501"/>
          </a:xfrm>
        </p:grpSpPr>
        <p:pic>
          <p:nvPicPr>
            <p:cNvPr id="865" name="Image" descr="Image"/>
            <p:cNvPicPr>
              <a:picLocks noChangeAspect="1"/>
            </p:cNvPicPr>
            <p:nvPr/>
          </p:nvPicPr>
          <p:blipFill>
            <a:blip r:embed="rId3"/>
            <a:stretch>
              <a:fillRect/>
            </a:stretch>
          </p:blipFill>
          <p:spPr>
            <a:xfrm>
              <a:off x="139700" y="139700"/>
              <a:ext cx="7147632" cy="9568102"/>
            </a:xfrm>
            <a:prstGeom prst="rect">
              <a:avLst/>
            </a:prstGeom>
            <a:ln>
              <a:noFill/>
            </a:ln>
            <a:effectLst/>
          </p:spPr>
        </p:pic>
        <p:pic>
          <p:nvPicPr>
            <p:cNvPr id="864" name="Image" descr="Image"/>
            <p:cNvPicPr>
              <a:picLocks/>
            </p:cNvPicPr>
            <p:nvPr/>
          </p:nvPicPr>
          <p:blipFill>
            <a:blip r:embed="rId4"/>
            <a:stretch>
              <a:fillRect/>
            </a:stretch>
          </p:blipFill>
          <p:spPr>
            <a:xfrm>
              <a:off x="0" y="0"/>
              <a:ext cx="7427032" cy="9847502"/>
            </a:xfrm>
            <a:prstGeom prst="rect">
              <a:avLst/>
            </a:prstGeom>
            <a:effectLst/>
          </p:spPr>
        </p:pic>
      </p:gr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 name="Activity: strengthening a test suite"/>
          <p:cNvSpPr txBox="1">
            <a:spLocks noGrp="1"/>
          </p:cNvSpPr>
          <p:nvPr>
            <p:ph type="title"/>
          </p:nvPr>
        </p:nvSpPr>
        <p:spPr>
          <a:prstGeom prst="rect">
            <a:avLst/>
          </a:prstGeom>
        </p:spPr>
        <p:txBody>
          <a:bodyPr/>
          <a:lstStyle/>
          <a:p>
            <a:r>
              <a:rPr dirty="0"/>
              <a:t>Activity</a:t>
            </a:r>
            <a:r>
              <a:t>: </a:t>
            </a:r>
            <a:r>
              <a:rPr lang="en-US"/>
              <a:t>improving</a:t>
            </a:r>
            <a:r>
              <a:t> </a:t>
            </a:r>
            <a:r>
              <a:rPr dirty="0"/>
              <a:t>a test suite</a:t>
            </a:r>
          </a:p>
        </p:txBody>
      </p:sp>
      <p:sp>
        <p:nvSpPr>
          <p:cNvPr id="869" name="Double-click to edit"/>
          <p:cNvSpPr txBox="1">
            <a:spLocks noGrp="1"/>
          </p:cNvSpPr>
          <p:nvPr>
            <p:ph type="body" idx="1"/>
          </p:nvPr>
        </p:nvSpPr>
        <p:spPr>
          <a:prstGeom prst="rect">
            <a:avLst/>
          </a:prstGeom>
        </p:spPr>
        <p:txBody>
          <a:bodyPr/>
          <a:lstStyle/>
          <a:p>
            <a:r>
              <a:rPr lang="en-US" dirty="0"/>
              <a:t>Enhance the test suite of the transcript server to improve line coverage and mutation coverage</a:t>
            </a:r>
          </a:p>
          <a:p>
            <a:r>
              <a:rPr lang="en-US" dirty="0"/>
              <a:t>Download from Module 03 webpage</a:t>
            </a:r>
            <a:endParaRPr dirty="0"/>
          </a:p>
        </p:txBody>
      </p:sp>
      <p:sp>
        <p:nvSpPr>
          <p:cNvPr id="87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53</a:t>
            </a:fld>
            <a:endParaRP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lang="en-US" dirty="0"/>
              <a:t>Review</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normAutofit lnSpcReduction="10000"/>
          </a:bodyPr>
          <a:lstStyle/>
          <a:p>
            <a:r>
              <a:rPr lang="en-US" dirty="0"/>
              <a:t>Now that you have come to the end of this lesson</a:t>
            </a:r>
            <a:r>
              <a:rPr dirty="0"/>
              <a:t>, you should be able to:</a:t>
            </a:r>
          </a:p>
          <a:p>
            <a:pPr marL="914400" lvl="1" indent="-457200">
              <a:spcBef>
                <a:spcPts val="1000"/>
              </a:spcBef>
              <a:defRPr sz="4800"/>
            </a:pPr>
            <a:r>
              <a:rPr lang="en-US" dirty="0"/>
              <a:t>Explain different reasons why you might want to test</a:t>
            </a:r>
          </a:p>
          <a:p>
            <a:pPr marL="914400" lvl="1" indent="-457200">
              <a:spcBef>
                <a:spcPts val="1000"/>
              </a:spcBef>
              <a:defRPr sz="4800"/>
            </a:pPr>
            <a:r>
              <a:rPr lang="en-US" dirty="0"/>
              <a:t>Design a TDD test suite by identifying equivalence classes of inputs</a:t>
            </a:r>
          </a:p>
          <a:p>
            <a:pPr marL="914400" lvl="1" indent="-457200">
              <a:spcBef>
                <a:spcPts val="1000"/>
              </a:spcBef>
              <a:defRPr sz="4800"/>
            </a:pPr>
            <a:r>
              <a:rPr lang="en-US" dirty="0"/>
              <a:t>Explain the following measures of code coverage, and how they differ:</a:t>
            </a:r>
          </a:p>
          <a:p>
            <a:pPr marL="1478279" lvl="2" indent="-457200">
              <a:spcBef>
                <a:spcPts val="1000"/>
              </a:spcBef>
              <a:defRPr sz="4800"/>
            </a:pPr>
            <a:r>
              <a:rPr lang="en-US" dirty="0"/>
              <a:t>Statement or line coverage</a:t>
            </a:r>
          </a:p>
          <a:p>
            <a:pPr marL="1478279" lvl="2" indent="-457200">
              <a:spcBef>
                <a:spcPts val="1000"/>
              </a:spcBef>
              <a:defRPr sz="4800"/>
            </a:pPr>
            <a:r>
              <a:rPr lang="en-US" dirty="0"/>
              <a:t>Branch coverage</a:t>
            </a:r>
          </a:p>
          <a:p>
            <a:pPr marL="1478279" lvl="2" indent="-457200">
              <a:spcBef>
                <a:spcPts val="1000"/>
              </a:spcBef>
              <a:defRPr sz="4800"/>
            </a:pPr>
            <a:r>
              <a:rPr lang="en-US" dirty="0"/>
              <a:t>Path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54</a:t>
            </a:fld>
            <a:endParaRPr/>
          </a:p>
        </p:txBody>
      </p:sp>
    </p:spTree>
    <p:extLst>
      <p:ext uri="{BB962C8B-B14F-4D97-AF65-F5344CB8AC3E}">
        <p14:creationId xmlns:p14="http://schemas.microsoft.com/office/powerpoint/2010/main" val="88530696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lang="en-US" dirty="0"/>
              <a:t>Lesson 3.1 Writing tests for TDD</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25 </a:t>
            </a:r>
            <a:r>
              <a:rPr dirty="0"/>
              <a:t>Released under the </a:t>
            </a:r>
            <a:r>
              <a:rPr u="sng" dirty="0">
                <a:solidFill>
                  <a:srgbClr val="0563C1"/>
                </a:solidFill>
                <a:uFill>
                  <a:solidFill>
                    <a:srgbClr val="0563C1"/>
                  </a:solidFill>
                </a:uFill>
                <a:hlinkClick r:id="rId3"/>
              </a:rPr>
              <a:t>CC BY-SA</a:t>
            </a:r>
            <a:r>
              <a:rPr dirty="0"/>
              <a:t> license</a:t>
            </a:r>
          </a:p>
        </p:txBody>
      </p:sp>
    </p:spTree>
    <p:extLst>
      <p:ext uri="{BB962C8B-B14F-4D97-AF65-F5344CB8AC3E}">
        <p14:creationId xmlns:p14="http://schemas.microsoft.com/office/powerpoint/2010/main" val="78265125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Title 1"/>
          <p:cNvSpPr txBox="1">
            <a:spLocks noGrp="1"/>
          </p:cNvSpPr>
          <p:nvPr>
            <p:ph type="title"/>
          </p:nvPr>
        </p:nvSpPr>
        <p:spPr>
          <a:xfrm>
            <a:off x="1676400" y="36510"/>
            <a:ext cx="21031200" cy="2651126"/>
          </a:xfrm>
          <a:prstGeom prst="rect">
            <a:avLst/>
          </a:prstGeom>
        </p:spPr>
        <p:txBody>
          <a:bodyPr/>
          <a:lstStyle/>
          <a:p>
            <a:r>
              <a:rPr dirty="0"/>
              <a:t>What makes for a good test (suite)?</a:t>
            </a:r>
          </a:p>
        </p:txBody>
      </p:sp>
      <p:sp>
        <p:nvSpPr>
          <p:cNvPr id="275" name="Content Placeholder 2"/>
          <p:cNvSpPr txBox="1">
            <a:spLocks noGrp="1"/>
          </p:cNvSpPr>
          <p:nvPr>
            <p:ph type="body" idx="1"/>
          </p:nvPr>
        </p:nvSpPr>
        <p:spPr>
          <a:xfrm>
            <a:off x="1676400" y="3094104"/>
            <a:ext cx="15774690" cy="8702676"/>
          </a:xfrm>
          <a:prstGeom prst="rect">
            <a:avLst/>
          </a:prstGeom>
        </p:spPr>
        <p:txBody>
          <a:bodyPr/>
          <a:lstStyle/>
          <a:p>
            <a:r>
              <a:rPr dirty="0"/>
              <a:t>Desirable properties of test suites:</a:t>
            </a:r>
          </a:p>
          <a:p>
            <a:pPr marL="914400" lvl="1" indent="-457200"/>
            <a:r>
              <a:rPr dirty="0"/>
              <a:t>Find bugs</a:t>
            </a:r>
          </a:p>
          <a:p>
            <a:pPr marL="914400" lvl="1" indent="-457200"/>
            <a:r>
              <a:rPr dirty="0"/>
              <a:t>Run automatically</a:t>
            </a:r>
          </a:p>
          <a:p>
            <a:pPr marL="914400" lvl="1" indent="-457200"/>
            <a:r>
              <a:rPr dirty="0"/>
              <a:t>Are relatively cheap to run</a:t>
            </a:r>
            <a:endParaRPr lang="en-US" dirty="0"/>
          </a:p>
          <a:p>
            <a:pPr marL="914400" lvl="1" indent="-457200"/>
            <a:r>
              <a:rPr lang="en-US" dirty="0"/>
              <a:t>Don't depend on the order of tests.</a:t>
            </a:r>
            <a:endParaRPr dirty="0"/>
          </a:p>
          <a:p>
            <a:r>
              <a:rPr dirty="0"/>
              <a:t>Desirable properties of individual tests:</a:t>
            </a:r>
          </a:p>
          <a:p>
            <a:pPr marL="914400" lvl="1" indent="-457200"/>
            <a:r>
              <a:rPr dirty="0"/>
              <a:t>Understandable and </a:t>
            </a:r>
            <a:r>
              <a:rPr dirty="0" err="1"/>
              <a:t>debuggable</a:t>
            </a:r>
            <a:endParaRPr dirty="0"/>
          </a:p>
          <a:p>
            <a:pPr marL="914400" lvl="1" indent="-457200"/>
            <a:r>
              <a:rPr dirty="0"/>
              <a:t>No false alarms (not “flaky”)</a:t>
            </a:r>
          </a:p>
        </p:txBody>
      </p:sp>
      <p:sp>
        <p:nvSpPr>
          <p:cNvPr id="276"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sp>
        <p:nvSpPr>
          <p:cNvPr id="2" name="Rectangle 1">
            <a:extLst>
              <a:ext uri="{FF2B5EF4-FFF2-40B4-BE49-F238E27FC236}">
                <a16:creationId xmlns:a16="http://schemas.microsoft.com/office/drawing/2014/main" id="{8BB96C7E-74AB-B95B-0487-ABF9A1C473BE}"/>
              </a:ext>
            </a:extLst>
          </p:cNvPr>
          <p:cNvSpPr/>
          <p:nvPr/>
        </p:nvSpPr>
        <p:spPr>
          <a:xfrm>
            <a:off x="16593342" y="7603969"/>
            <a:ext cx="5764194" cy="2976816"/>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1"/>
                </a:solidFill>
                <a:latin typeface="Ink Free" panose="03080402000500000000" pitchFamily="66" charset="0"/>
              </a:rPr>
              <a:t>Related Terminology: “test smells”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Building Tests from Specifications (TDD)"/>
          <p:cNvSpPr txBox="1">
            <a:spLocks noGrp="1"/>
          </p:cNvSpPr>
          <p:nvPr>
            <p:ph type="title"/>
          </p:nvPr>
        </p:nvSpPr>
        <p:spPr>
          <a:prstGeom prst="rect">
            <a:avLst/>
          </a:prstGeom>
        </p:spPr>
        <p:txBody>
          <a:bodyPr/>
          <a:lstStyle>
            <a:lvl1pPr defTabSz="1737360">
              <a:defRPr sz="8360"/>
            </a:lvl1pPr>
          </a:lstStyle>
          <a:p>
            <a:r>
              <a:rPr dirty="0"/>
              <a:t>Building Tests from Specifications (TDD)</a:t>
            </a:r>
          </a:p>
        </p:txBody>
      </p:sp>
      <p:sp>
        <p:nvSpPr>
          <p:cNvPr id="393" name="When delivering a feature, it is important to deliver tests to ensure that the feature keeps working this way in the future…"/>
          <p:cNvSpPr txBox="1">
            <a:spLocks noGrp="1"/>
          </p:cNvSpPr>
          <p:nvPr>
            <p:ph type="body" sz="half" idx="1"/>
          </p:nvPr>
        </p:nvSpPr>
        <p:spPr>
          <a:xfrm>
            <a:off x="1676399" y="3651250"/>
            <a:ext cx="17994923" cy="8702676"/>
          </a:xfrm>
          <a:prstGeom prst="rect">
            <a:avLst/>
          </a:prstGeom>
        </p:spPr>
        <p:txBody>
          <a:bodyPr/>
          <a:lstStyle/>
          <a:p>
            <a:pPr marL="448055" indent="-448055" defTabSz="1792223">
              <a:spcBef>
                <a:spcPts val="1900"/>
              </a:spcBef>
              <a:defRPr sz="5488"/>
            </a:pPr>
            <a:r>
              <a:rPr lang="en-US" dirty="0"/>
              <a:t>The real specification is often implicit.</a:t>
            </a:r>
          </a:p>
          <a:p>
            <a:pPr marL="448055" indent="-448055" defTabSz="1792223">
              <a:spcBef>
                <a:spcPts val="1900"/>
              </a:spcBef>
              <a:defRPr sz="5488"/>
            </a:pPr>
            <a:r>
              <a:rPr dirty="0"/>
              <a:t>When delivering a feature, it is important to deliver tests to ensure that the feature keeps working this way </a:t>
            </a:r>
            <a:r>
              <a:rPr i="1" dirty="0"/>
              <a:t>in the future</a:t>
            </a:r>
          </a:p>
          <a:p>
            <a:pPr marL="448055" indent="-448055" defTabSz="1792223">
              <a:spcBef>
                <a:spcPts val="1900"/>
              </a:spcBef>
              <a:defRPr sz="5488"/>
            </a:pPr>
            <a:r>
              <a:rPr dirty="0"/>
              <a:t>You may have specific domain knowledge that future developers who touch the code do not</a:t>
            </a:r>
          </a:p>
          <a:p>
            <a:pPr marL="448055" indent="-448055" defTabSz="1792223">
              <a:spcBef>
                <a:spcPts val="1900"/>
              </a:spcBef>
              <a:defRPr sz="5488"/>
            </a:pPr>
            <a:r>
              <a:rPr dirty="0"/>
              <a:t>Specifications are hard to interpret and check, automated tests are eas</a:t>
            </a:r>
            <a:r>
              <a:rPr lang="en-US" dirty="0"/>
              <a:t>y  </a:t>
            </a:r>
          </a:p>
          <a:p>
            <a:pPr marL="448055" indent="-448055" defTabSz="1792223">
              <a:spcBef>
                <a:spcPts val="1900"/>
              </a:spcBef>
              <a:defRPr sz="5488"/>
            </a:pPr>
            <a:r>
              <a:rPr dirty="0"/>
              <a:t>Beyoncé rule: “If you liked it you should have put a </a:t>
            </a:r>
            <a:r>
              <a:rPr strike="sngStrike" dirty="0"/>
              <a:t>ring</a:t>
            </a:r>
            <a:r>
              <a:rPr dirty="0"/>
              <a:t> </a:t>
            </a:r>
            <a:r>
              <a:rPr b="1" dirty="0"/>
              <a:t>test</a:t>
            </a:r>
            <a:r>
              <a:rPr dirty="0"/>
              <a:t> on it” (</a:t>
            </a:r>
            <a:r>
              <a:rPr dirty="0" err="1"/>
              <a:t>SoftEng</a:t>
            </a:r>
            <a:r>
              <a:rPr dirty="0"/>
              <a:t> @ Google)</a:t>
            </a:r>
          </a:p>
        </p:txBody>
      </p:sp>
      <p:sp>
        <p:nvSpPr>
          <p:cNvPr id="39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spTree>
    <p:extLst>
      <p:ext uri="{BB962C8B-B14F-4D97-AF65-F5344CB8AC3E}">
        <p14:creationId xmlns:p14="http://schemas.microsoft.com/office/powerpoint/2010/main" val="421968841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Building Test Suites From Specifications (TDD)"/>
          <p:cNvSpPr txBox="1">
            <a:spLocks noGrp="1"/>
          </p:cNvSpPr>
          <p:nvPr>
            <p:ph type="title"/>
          </p:nvPr>
        </p:nvSpPr>
        <p:spPr>
          <a:xfrm>
            <a:off x="1676400" y="36509"/>
            <a:ext cx="22077349" cy="2651127"/>
          </a:xfrm>
          <a:prstGeom prst="rect">
            <a:avLst/>
          </a:prstGeom>
        </p:spPr>
        <p:txBody>
          <a:bodyPr/>
          <a:lstStyle/>
          <a:p>
            <a:r>
              <a:t>Building Test Suites From Specifications (TDD)</a:t>
            </a:r>
          </a:p>
        </p:txBody>
      </p:sp>
      <p:sp>
        <p:nvSpPr>
          <p:cNvPr id="335" name="Enumerate equivalence classes of inputs to the SUT, and the expected behavior of that class…"/>
          <p:cNvSpPr txBox="1">
            <a:spLocks noGrp="1"/>
          </p:cNvSpPr>
          <p:nvPr>
            <p:ph type="body" sz="half" idx="1"/>
          </p:nvPr>
        </p:nvSpPr>
        <p:spPr>
          <a:xfrm>
            <a:off x="1676400" y="3000319"/>
            <a:ext cx="19783425" cy="8702677"/>
          </a:xfrm>
          <a:prstGeom prst="rect">
            <a:avLst/>
          </a:prstGeom>
        </p:spPr>
        <p:txBody>
          <a:bodyPr>
            <a:normAutofit/>
          </a:bodyPr>
          <a:lstStyle/>
          <a:p>
            <a:r>
              <a:rPr lang="en-US" dirty="0"/>
              <a:t>First task is to enumerate the different classes of behaviors in the specification.</a:t>
            </a:r>
          </a:p>
          <a:p>
            <a:r>
              <a:rPr lang="en-US" dirty="0"/>
              <a:t>Example: </a:t>
            </a:r>
          </a:p>
          <a:p>
            <a:pPr lvl="1"/>
            <a:r>
              <a:rPr lang="en-US" dirty="0"/>
              <a:t>Requesting the transcript for a student ID.</a:t>
            </a:r>
          </a:p>
          <a:p>
            <a:pPr lvl="1"/>
            <a:r>
              <a:rPr lang="en-US" dirty="0"/>
              <a:t>Two cases:</a:t>
            </a:r>
          </a:p>
          <a:p>
            <a:pPr lvl="2"/>
            <a:r>
              <a:rPr lang="en-US" dirty="0"/>
              <a:t>The ID belongs to a student</a:t>
            </a:r>
          </a:p>
          <a:p>
            <a:pPr lvl="2"/>
            <a:r>
              <a:rPr lang="en-US" dirty="0"/>
              <a:t>The ID is not the ID of any student</a:t>
            </a:r>
          </a:p>
          <a:p>
            <a:pPr lvl="1"/>
            <a:r>
              <a:rPr lang="en-US" dirty="0"/>
              <a:t>The SUT should work similarly for all inputs in each case.</a:t>
            </a:r>
          </a:p>
          <a:p>
            <a:pPr marL="457200" lvl="1" indent="0">
              <a:buNone/>
            </a:pPr>
            <a:endParaRPr lang="en-US" dirty="0"/>
          </a:p>
        </p:txBody>
      </p:sp>
      <p:sp>
        <p:nvSpPr>
          <p:cNvPr id="33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9</a:t>
            </a:fld>
            <a:endParaRPr/>
          </a:p>
        </p:txBody>
      </p:sp>
      <p:sp>
        <p:nvSpPr>
          <p:cNvPr id="2" name="Rectangle 1">
            <a:extLst>
              <a:ext uri="{FF2B5EF4-FFF2-40B4-BE49-F238E27FC236}">
                <a16:creationId xmlns:a16="http://schemas.microsoft.com/office/drawing/2014/main" id="{AA6B4387-6071-8F60-6B7C-D23206215DFD}"/>
              </a:ext>
            </a:extLst>
          </p:cNvPr>
          <p:cNvSpPr/>
          <p:nvPr/>
        </p:nvSpPr>
        <p:spPr>
          <a:xfrm>
            <a:off x="16411074" y="6087980"/>
            <a:ext cx="7342675" cy="3396722"/>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2200" i="1"/>
            </a:pPr>
            <a:r>
              <a:rPr lang="en-US" sz="4800" b="1" dirty="0">
                <a:solidFill>
                  <a:schemeClr val="tx1"/>
                </a:solidFill>
                <a:latin typeface="Ink Free" panose="03080402000500000000" pitchFamily="66" charset="0"/>
              </a:rPr>
              <a:t>These cases are sometimes called "equivalence classes" of inputs.</a:t>
            </a:r>
          </a:p>
        </p:txBody>
      </p:sp>
    </p:spTree>
    <p:extLst>
      <p:ext uri="{BB962C8B-B14F-4D97-AF65-F5344CB8AC3E}">
        <p14:creationId xmlns:p14="http://schemas.microsoft.com/office/powerpoint/2010/main" val="4118497629"/>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20000"/>
            <a:lumOff val="80000"/>
          </a:schemeClr>
        </a:solidFill>
        <a:ln>
          <a:solidFill>
            <a:srgbClr val="0070C0"/>
          </a:solidFill>
        </a:ln>
      </a:spPr>
      <a:bodyPr rtlCol="0" anchor="ctr"/>
      <a:lstStyle>
        <a:defPPr algn="ctr">
          <a:defRPr b="1" dirty="0">
            <a:solidFill>
              <a:schemeClr val="tx1"/>
            </a:solidFill>
            <a:latin typeface="Ink Free" panose="03080402000500000000" pitchFamily="66" charset="0"/>
          </a:defRPr>
        </a:defPPr>
      </a:lstStyle>
      <a:style>
        <a:lnRef idx="2">
          <a:schemeClr val="accent1">
            <a:shade val="50000"/>
          </a:schemeClr>
        </a:lnRef>
        <a:fillRef idx="1">
          <a:schemeClr val="accent1"/>
        </a:fillRef>
        <a:effectRef idx="0">
          <a:schemeClr val="accent1"/>
        </a:effectRef>
        <a:fontRef idx="minor">
          <a:schemeClr val="lt1"/>
        </a:fontRef>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16738</TotalTime>
  <Words>5939</Words>
  <Application>Microsoft Office PowerPoint</Application>
  <PresentationFormat>Custom</PresentationFormat>
  <Paragraphs>583</Paragraphs>
  <Slides>54</Slides>
  <Notes>49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54</vt:i4>
      </vt:variant>
    </vt:vector>
  </HeadingPairs>
  <TitlesOfParts>
    <vt:vector size="67" baseType="lpstr">
      <vt:lpstr>Andale Mono</vt:lpstr>
      <vt:lpstr>Arial</vt:lpstr>
      <vt:lpstr>Calibri</vt:lpstr>
      <vt:lpstr>Comic Sans MS</vt:lpstr>
      <vt:lpstr>Consolas</vt:lpstr>
      <vt:lpstr>Gill Sans</vt:lpstr>
      <vt:lpstr>Helvetica Neue</vt:lpstr>
      <vt:lpstr>Helvetica Neue Light</vt:lpstr>
      <vt:lpstr>Helvetica Neue Medium</vt:lpstr>
      <vt:lpstr>Ink Free</vt:lpstr>
      <vt:lpstr>Verdana</vt:lpstr>
      <vt:lpstr>Wingdings</vt:lpstr>
      <vt:lpstr>Office Theme</vt:lpstr>
      <vt:lpstr>CS 4530: Fundamentals of Software Engineering  Module 03: Test Adequacy</vt:lpstr>
      <vt:lpstr>PowerPoint Presentation</vt:lpstr>
      <vt:lpstr>Module Outline</vt:lpstr>
      <vt:lpstr>Learning Objectives for this Module</vt:lpstr>
      <vt:lpstr>Why do we test?</vt:lpstr>
      <vt:lpstr>CS 4530: Fundamentals of Software Engineering  Lesson 3.1 Writing tests for TDD</vt:lpstr>
      <vt:lpstr>What makes for a good test (suite)?</vt:lpstr>
      <vt:lpstr>Building Tests from Specifications (TDD)</vt:lpstr>
      <vt:lpstr>Building Test Suites From Specifications (TDD)</vt:lpstr>
      <vt:lpstr>Example: Zip Code Lookup (1)</vt:lpstr>
      <vt:lpstr>Zip Code Lookup (2): Need to test all feasible inputs</vt:lpstr>
      <vt:lpstr>What does "all possible inputs" mean?</vt:lpstr>
      <vt:lpstr>Cases for looking something up in a list</vt:lpstr>
      <vt:lpstr>Example: </vt:lpstr>
      <vt:lpstr>Example: TicTacToe</vt:lpstr>
      <vt:lpstr>Make sure you've covered the edge cases</vt:lpstr>
      <vt:lpstr>But don't make unwarranted assumptions about the specification</vt:lpstr>
      <vt:lpstr>Example: Is this particular error message required, or is it incidental?</vt:lpstr>
      <vt:lpstr>What does it mean for a test to succeed?</vt:lpstr>
      <vt:lpstr>Your module may interact with uncontrollable things in the environment</vt:lpstr>
      <vt:lpstr>Test doubles replace uncontrollable things with things that you do control </vt:lpstr>
      <vt:lpstr>Test Doubles Intercept Calls to Methods</vt:lpstr>
      <vt:lpstr>CS 4530: Fundamentals of Software Engineering  Module 03.2 Measures of Test Coverage</vt:lpstr>
      <vt:lpstr>When have I written enough tests?</vt:lpstr>
      <vt:lpstr>Measures of code coverage</vt:lpstr>
      <vt:lpstr>Statement Coverage</vt:lpstr>
      <vt:lpstr>Branch Coverage</vt:lpstr>
      <vt:lpstr>Tools for measuring coverage</vt:lpstr>
      <vt:lpstr>Executing every branch doesn't mean that you've executed every behavior</vt:lpstr>
      <vt:lpstr>Code like this will make path coverage hard to achieve</vt:lpstr>
      <vt:lpstr>Smarter tools can rule out unreachable paths </vt:lpstr>
      <vt:lpstr>The Blue Screen of Death</vt:lpstr>
      <vt:lpstr>The Blue Screen of Death</vt:lpstr>
      <vt:lpstr>CS 4530: Fundamentals of Software Engineering  Lesson 3.3 Adversarial Testing</vt:lpstr>
      <vt:lpstr>Adversarial testing is a way of judging whether you have written enough tests.</vt:lpstr>
      <vt:lpstr>One could, in principle, generate the mutants by hand</vt:lpstr>
      <vt:lpstr>In mutation testing, the adversary generates buggy code by making simple changes</vt:lpstr>
      <vt:lpstr>The Stryker Game: The Opening</vt:lpstr>
      <vt:lpstr>The Stryker Game: Result of one round of play</vt:lpstr>
      <vt:lpstr>The Stryker Game: Result of one round of play</vt:lpstr>
      <vt:lpstr>The Stryker Game: a winning position</vt:lpstr>
      <vt:lpstr>The Stryker Game: a losing position</vt:lpstr>
      <vt:lpstr>Remedy: you need to devise tests that distinguish the original code from the mutants</vt:lpstr>
      <vt:lpstr>A tiny example</vt:lpstr>
      <vt:lpstr>Stryker report for this test</vt:lpstr>
      <vt:lpstr>Let's look at the second one:</vt:lpstr>
      <vt:lpstr>Here's one test that will cause the mutant to be killed.</vt:lpstr>
      <vt:lpstr>What about the other mutant?</vt:lpstr>
      <vt:lpstr>Here's one test that will catch that mutant</vt:lpstr>
      <vt:lpstr>Use Mutation Analysis While Writing Tests</vt:lpstr>
      <vt:lpstr>Undetected Mutants May Not Be Bugs</vt:lpstr>
      <vt:lpstr>Are mutants a Valid Substitute for Real Faults?  Probably yes.</vt:lpstr>
      <vt:lpstr>Activity: improving a test suite</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11: What makes a good test suite?</dc:title>
  <dc:creator>Adeel A. Bhutta</dc:creator>
  <cp:lastModifiedBy>Mitchell Wand</cp:lastModifiedBy>
  <cp:revision>18</cp:revision>
  <dcterms:modified xsi:type="dcterms:W3CDTF">2025-01-22T21:49:52Z</dcterms:modified>
</cp:coreProperties>
</file>